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ink/ink1.xml" ContentType="application/inkml+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ink/ink2.xml" ContentType="application/inkml+xml"/>
  <Override PartName="/ppt/notesSlides/notesSlide7.xml" ContentType="application/vnd.openxmlformats-officedocument.presentationml.notesSlide+xml"/>
  <Override PartName="/ppt/ink/ink3.xml" ContentType="application/inkml+xml"/>
  <Override PartName="/ppt/notesSlides/notesSlide8.xml" ContentType="application/vnd.openxmlformats-officedocument.presentationml.notesSlide+xml"/>
  <Override PartName="/ppt/notesSlides/notesSlide9.xml" ContentType="application/vnd.openxmlformats-officedocument.presentationml.notesSlide+xml"/>
  <Override PartName="/ppt/ink/ink4.xml" ContentType="application/inkml+xml"/>
  <Override PartName="/ppt/notesSlides/notesSlide10.xml" ContentType="application/vnd.openxmlformats-officedocument.presentationml.notesSlide+xml"/>
  <Override PartName="/ppt/ink/ink5.xml" ContentType="application/inkml+xml"/>
  <Override PartName="/ppt/notesSlides/notesSlide11.xml" ContentType="application/vnd.openxmlformats-officedocument.presentationml.notesSlide+xml"/>
  <Override PartName="/ppt/ink/ink6.xml" ContentType="application/inkml+xml"/>
  <Override PartName="/ppt/notesSlides/notesSlide12.xml" ContentType="application/vnd.openxmlformats-officedocument.presentationml.notesSlide+xml"/>
  <Override PartName="/ppt/ink/ink7.xml" ContentType="application/inkml+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ink/ink8.xml" ContentType="application/inkml+xml"/>
  <Override PartName="/ppt/notesSlides/notesSlide16.xml" ContentType="application/vnd.openxmlformats-officedocument.presentationml.notesSlide+xml"/>
  <Override PartName="/ppt/ink/ink9.xml" ContentType="application/inkml+xml"/>
  <Override PartName="/ppt/notesSlides/notesSlide17.xml" ContentType="application/vnd.openxmlformats-officedocument.presentationml.notesSlide+xml"/>
  <Override PartName="/ppt/ink/ink10.xml" ContentType="application/inkml+xml"/>
  <Override PartName="/ppt/notesSlides/notesSlide18.xml" ContentType="application/vnd.openxmlformats-officedocument.presentationml.notesSlide+xml"/>
  <Override PartName="/ppt/ink/ink11.xml" ContentType="application/inkml+xml"/>
  <Override PartName="/ppt/notesSlides/notesSlide19.xml" ContentType="application/vnd.openxmlformats-officedocument.presentationml.notesSlide+xml"/>
  <Override PartName="/ppt/ink/ink12.xml" ContentType="application/inkml+xml"/>
  <Override PartName="/ppt/ink/ink13.xml" ContentType="application/inkml+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ink/ink14.xml" ContentType="application/inkml+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ink/ink15.xml" ContentType="application/inkml+xml"/>
  <Override PartName="/ppt/notesSlides/notesSlide31.xml" ContentType="application/vnd.openxmlformats-officedocument.presentationml.notesSlide+xml"/>
  <Override PartName="/ppt/ink/ink16.xml" ContentType="application/inkml+xml"/>
  <Override PartName="/ppt/notesSlides/notesSlide32.xml" ContentType="application/vnd.openxmlformats-officedocument.presentationml.notesSlide+xml"/>
  <Override PartName="/ppt/ink/ink17.xml" ContentType="application/inkml+xml"/>
  <Override PartName="/ppt/notesSlides/notesSlide33.xml" ContentType="application/vnd.openxmlformats-officedocument.presentationml.notesSlide+xml"/>
  <Override PartName="/ppt/ink/ink18.xml" ContentType="application/inkml+xml"/>
  <Override PartName="/ppt/ink/ink19.xml" ContentType="application/inkml+xml"/>
  <Override PartName="/ppt/notesSlides/notesSlide34.xml" ContentType="application/vnd.openxmlformats-officedocument.presentationml.notesSlide+xml"/>
  <Override PartName="/ppt/ink/ink20.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6"/>
  </p:notesMasterIdLst>
  <p:handoutMasterIdLst>
    <p:handoutMasterId r:id="rId47"/>
  </p:handoutMasterIdLst>
  <p:sldIdLst>
    <p:sldId id="257" r:id="rId2"/>
    <p:sldId id="330" r:id="rId3"/>
    <p:sldId id="383" r:id="rId4"/>
    <p:sldId id="258" r:id="rId5"/>
    <p:sldId id="564" r:id="rId6"/>
    <p:sldId id="259" r:id="rId7"/>
    <p:sldId id="511" r:id="rId8"/>
    <p:sldId id="525" r:id="rId9"/>
    <p:sldId id="526" r:id="rId10"/>
    <p:sldId id="527" r:id="rId11"/>
    <p:sldId id="528" r:id="rId12"/>
    <p:sldId id="533" r:id="rId13"/>
    <p:sldId id="529" r:id="rId14"/>
    <p:sldId id="530" r:id="rId15"/>
    <p:sldId id="531" r:id="rId16"/>
    <p:sldId id="492" r:id="rId17"/>
    <p:sldId id="534" r:id="rId18"/>
    <p:sldId id="556" r:id="rId19"/>
    <p:sldId id="557" r:id="rId20"/>
    <p:sldId id="558" r:id="rId21"/>
    <p:sldId id="561" r:id="rId22"/>
    <p:sldId id="562" r:id="rId23"/>
    <p:sldId id="560" r:id="rId24"/>
    <p:sldId id="559" r:id="rId25"/>
    <p:sldId id="484" r:id="rId26"/>
    <p:sldId id="518" r:id="rId27"/>
    <p:sldId id="447" r:id="rId28"/>
    <p:sldId id="446" r:id="rId29"/>
    <p:sldId id="448" r:id="rId30"/>
    <p:sldId id="540" r:id="rId31"/>
    <p:sldId id="532" r:id="rId32"/>
    <p:sldId id="535" r:id="rId33"/>
    <p:sldId id="536" r:id="rId34"/>
    <p:sldId id="565" r:id="rId35"/>
    <p:sldId id="519" r:id="rId36"/>
    <p:sldId id="520" r:id="rId37"/>
    <p:sldId id="521" r:id="rId38"/>
    <p:sldId id="522" r:id="rId39"/>
    <p:sldId id="523" r:id="rId40"/>
    <p:sldId id="524" r:id="rId41"/>
    <p:sldId id="542" r:id="rId42"/>
    <p:sldId id="539" r:id="rId43"/>
    <p:sldId id="538" r:id="rId44"/>
    <p:sldId id="537"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DB326"/>
    <a:srgbClr val="E17647"/>
    <a:srgbClr val="0072BD"/>
    <a:srgbClr val="0000FF"/>
    <a:srgbClr val="B8C9E9"/>
    <a:srgbClr val="4C6FAF"/>
    <a:srgbClr val="5CE1E6"/>
    <a:srgbClr val="8FAADC"/>
    <a:srgbClr val="3B9DB6"/>
    <a:srgbClr val="042E6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96" autoAdjust="0"/>
    <p:restoredTop sz="82859" autoAdjust="0"/>
  </p:normalViewPr>
  <p:slideViewPr>
    <p:cSldViewPr snapToGrid="0">
      <p:cViewPr varScale="1">
        <p:scale>
          <a:sx n="80" d="100"/>
          <a:sy n="80" d="100"/>
        </p:scale>
        <p:origin x="60" y="144"/>
      </p:cViewPr>
      <p:guideLst/>
    </p:cSldViewPr>
  </p:slideViewPr>
  <p:notesTextViewPr>
    <p:cViewPr>
      <p:scale>
        <a:sx n="1" d="1"/>
        <a:sy n="1" d="1"/>
      </p:scale>
      <p:origin x="0" y="0"/>
    </p:cViewPr>
  </p:notesTextViewPr>
  <p:notesViewPr>
    <p:cSldViewPr snapToGrid="0">
      <p:cViewPr varScale="1">
        <p:scale>
          <a:sx n="69" d="100"/>
          <a:sy n="69" d="100"/>
        </p:scale>
        <p:origin x="3082" y="77"/>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handoutMaster" Target="handoutMasters/handout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971F2C4-687B-483A-B525-B03749B293A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Date Placeholder 2">
            <a:extLst>
              <a:ext uri="{FF2B5EF4-FFF2-40B4-BE49-F238E27FC236}">
                <a16:creationId xmlns:a16="http://schemas.microsoft.com/office/drawing/2014/main" id="{809A5363-AC64-42E9-BA13-1CD252284B8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7A9CE48-3729-41DD-A14C-D334E7A344B5}" type="datetimeFigureOut">
              <a:rPr lang="fr-FR" smtClean="0"/>
              <a:t>06/02/2021</a:t>
            </a:fld>
            <a:endParaRPr lang="fr-FR"/>
          </a:p>
        </p:txBody>
      </p:sp>
      <p:sp>
        <p:nvSpPr>
          <p:cNvPr id="4" name="Footer Placeholder 3">
            <a:extLst>
              <a:ext uri="{FF2B5EF4-FFF2-40B4-BE49-F238E27FC236}">
                <a16:creationId xmlns:a16="http://schemas.microsoft.com/office/drawing/2014/main" id="{352F21A0-40A8-4786-A0B0-77BDD2B3318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5" name="Slide Number Placeholder 4">
            <a:extLst>
              <a:ext uri="{FF2B5EF4-FFF2-40B4-BE49-F238E27FC236}">
                <a16:creationId xmlns:a16="http://schemas.microsoft.com/office/drawing/2014/main" id="{422E795A-F54F-41FF-9EFA-BCF66B2D338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55657FB-C296-4E08-9B93-3E268A6E54E7}" type="slidenum">
              <a:rPr lang="fr-FR" smtClean="0"/>
              <a:t>‹#›</a:t>
            </a:fld>
            <a:endParaRPr lang="fr-FR"/>
          </a:p>
        </p:txBody>
      </p:sp>
    </p:spTree>
    <p:extLst>
      <p:ext uri="{BB962C8B-B14F-4D97-AF65-F5344CB8AC3E}">
        <p14:creationId xmlns:p14="http://schemas.microsoft.com/office/powerpoint/2010/main" val="3114146741"/>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ax="14848" units="cm"/>
          <inkml:channel name="Y" type="integer" max="9728" units="cm"/>
          <inkml:channel name="F" type="integer" max="4096" units="dev"/>
          <inkml:channel name="T" type="integer" max="2.14748E9" units="dev"/>
        </inkml:traceFormat>
        <inkml:channelProperties>
          <inkml:channelProperty channel="X" name="resolution" value="668.82886" units="1/cm"/>
          <inkml:channelProperty channel="Y" name="resolution" value="657.2973" units="1/cm"/>
          <inkml:channelProperty channel="F" name="resolution" value="0" units="1/dev"/>
          <inkml:channelProperty channel="T" name="resolution" value="1" units="1/dev"/>
        </inkml:channelProperties>
      </inkml:inkSource>
      <inkml:timestamp xml:id="ts0" timeString="2021-02-06T15:03:24.195"/>
    </inkml:context>
    <inkml:brush xml:id="br0">
      <inkml:brushProperty name="width" value="0.05292" units="cm"/>
      <inkml:brushProperty name="height" value="0.05292" units="cm"/>
    </inkml:brush>
  </inkml:definitions>
  <inkml:trace contextRef="#ctx0" brushRef="#br0">26990 6431 954 0,'0'0'0'0,"68"-32"35"0,-24 11 1 0,-6 2 0 16,1-4 0-16,0 2-21 0,-5-2-1 0,-2-7 1 16,-9-10 0-16,0 8 69 0,-5 4 0 0,-2 2 0 0,-2-8 0 15,-5 1-67-15,-5 8 1 0,-1-3 0 0,-1-2 0 16,-4 2 21-16,-5 11 0 0,-5-1 1 0,-8 4 0 15,-1 2-24-15,-2 10-1 0,-9 0 1 0,-11-3 0 16,-3 5-4-16,1 9 0 0,-3 12 1 0,0 7 0 16,5 7-5-16,6 4 0 0,5 8 0 0,10-3 0 0,8 5 0 15,9 4-1-15,10-4 1 0,6-1 1 16,5-8-3-16,5-5-1 0,8 2 1 0,10 2 0 0,2-4-2 0,3 2 1 16,3 3-1-16,1-3 1 0,-2 5-2 15,-10-5 0-15,1-5 1 0,-5-2-1 0,-5 1 0 0,-4-4 1 16,-5-1-1-16,-2-3 1 0,-7-2-2 0,-2-2 0 15,-4-1 0-15,-6-11 2 0,-4 0-2 0,1-5 0 16,1 3 0-16,-6 4 1 16,-5-4-2-16,0-5 1 0,-3 5 0 0,-19-10 1 0,-3 0-1 0,4 1 1 0,-2 4-1 15,-9-7 2-15,3 7-2 0,1 7 0 16,-10 2 0-16,-1 12 1 0,-2 11 0 0,2 3 2 0,-15 12-2 16</inkml:trace>
  <inkml:trace contextRef="#ctx0" brushRef="#br0" timeOffset="701.64">27154 8713 1394 0,'0'0'0'0,"0"0"0"0,0 0 0 0,-18-21 26 0,18 21 1 16,0 0-1-16,-3-5 1 0,1 5-15 15,2 0 2-15,0 0-2 0,0 5 1 0,0 9 16 0,-2 4 0 16,0 3-1-16,-3 28 1 0,1 9-16 0,-1-5 1 16,0-4-1-16,1 2 1 0,4-2 6 0,0-1 0 15,-5 6 0-15,1-1 2 0,-1 1-12 0,1-10 1 16,4 0 0-16,-5-9 1 0,5-5-4 0,5-2 1 0,-1-3 0 16,3-4 2-16,-5-5-6 0,1-2 2 0,1-7-2 15,-2-2 2-15,-2-3-1 0,0-2-1 0,0-2 1 16,0-5 0-16,-2-2-3 0,0-1 2 0,2 1-1 15,-5-26 1-15,1-9-3 0,-1 2 1 0,5-6 0 16,-4-6 1-16,4 5-2 0,4 5 0 0,1 0 1 16,-5-4 0-16,0-1-1 0,4 9 0 0,3 3 1 15,-2-2 0-15,2 4-1 0,2 7 1 0,0 3-1 16,0-3 0-16,0 0 0 0,-2 7 2 0,0 2-1 16,0-4 0-16,-3 12 0 0,1 6-1 0,1 0 0 15,1 1 0-15,0 4 2 0,-2 0-1 0,-3 0 0 0,7 14 1 16,5 13-2-16,0 4 1 0,-1-1 0 0,10 9 0 15,4 3 0-15,-2-3 2 0,3-1-2 0,2-1 2 16,4 0-3-16,-2-7 1 0,0 3 1 0,0-3-1 16,-5-5 2-16,-2 1-1 0,2-1 1 0,-2-6-1 15,-2 2-1-15,-5-7 1 0,1-7-1 0,-1-5 1 0,0-2 3 16,-2-5 2-16,-2 1 0 0,-5-10 0 0,-4-2-3 16,4-1 0-16,-5-4-1 0,-4-11 2 0,5-5 3 0,-1 0 1 15,-4-12 0-15,-4 0 1 0,4 5-6 16,0 5 2-16,-9-3-1 0,0-2 1 0,-1 4 2 0,1 8 0 15,0-3 0-15,-7 0 0 0,5 7-3 0,2 7 0 16,-3 3-1-16,-11-5 1 0,5 13 2 0,0 13 1 16,-5 8-1-16</inkml:trace>
  <inkml:trace contextRef="#ctx0" brushRef="#br0" timeOffset="3007.65">29408 7531 75 0,'0'0'0'0,"36"-32"6"0,-15 9 1 0,-3 6 0 16,-5-11 1-16,-1 5-4 15,-5 7 2-15,-3-7-2 0,-6-3 2 0,0 3 66 0,-3 9 1 0,-2 2 0 16,-11-6 0-16,2-3-55 0,0 7-1 0,-2 5 1 0,-5 0 0 15,-2 4 50-15,4 0-1 0,-1 10 0 0,-1 0 2 16,2-1-51-16,3 5 0 0,2 5 0 0,7 0 0 16,2 3 34-16,0-4 2 0,3 8-1 0,6 7 1 15,0 7-37-15,1-7 1 0,1-3-1 0,5 3 0 16,5-5 0-16,2 3 1 0,2-10-1 0,7-4 1 16,0 4-8-16,0 3 0 0,5-1 0 0,4-2 0 0,-2 3-1 15,-2 0 2-15,0 6-3 0,1-6 3 16,-5 2-6-16,-6 2 2 0,3-5-1 0,-5-1 0 0,-6 4-1 15,-3-3 0-15,-2 1 0 0,-7-5 0 16,-3-5-1-16,1 0 0 0,-5-2 0 0,-4-2 0 0,2-1 0 16,-1 1 0-16,-3-5 1 0,-33 5-1 0,-9-5-1 15,1 4 1-15,1-4-1 0,5 0 0 0,0 0 3 0,1 10 0 16,1-3-1-16,0-3 2 0,8 3-2 0,1 5-1 16,1-3 1-16,-6 5-1 0,8-2 6 0,7 6 0 15</inkml:trace>
  <inkml:trace contextRef="#ctx0" brushRef="#br0" timeOffset="3794.35">25131 7798 1143 0,'0'0'0'15,"-14"-23"0"-15,-2 2 0 0,3 5 17 0,1 9 1 16,1-2-1-16,-1-1 1 0,5 1-9 15,5 7 1-15,2 2 0 0,0 0 0 0,0 0 17 0,0 0 1 16,0 2 0-16,-4 7 0 0,1 5-16 0,3-2 2 0,0-1-1 16,-4 24 1-16,1 9 1 0,1 5 1 0,-2-9 0 15,4-3 1-15,0 2-8 0,0-11 0 0,2 7 0 16,0-10 1-16,3 3-5 0,-1-9 1 0,1 2 0 16,-1-7-1-16,-1-8-1 0,-1 1 0 0,3-4-1 15,1-6 2-15,-1 3-3 0,-3 0 0 0,-2 0 1 16,7-13 0-16,7-11-2 0,-1-1 1 0,-1-8 1 0,6-15-1 15,-4-1-1-15,-7 9 1 0,0-6 0 16,2-3 1-16,-5 7-2 0,1 10 1 0,-1-3-1 0,5-4 1 16,1 11 0-16,-6 9-1 0,1 1 0 15,8 1 1-15,-8 3-1 0,-3 10 0 0,3 4 0 0,2 0 1 16,-3 0-1-16,-2 0 0 0,3 4 0 0,6 6 0 16,3 1-1-16,0 3 1 0,-3 0 0 0,19 14 0 15,4 7-1-15,-2-7 1 0,-9 2 1 0,0-5-1 16,2 3-1-16,-2-2 1 0,-3-3 0 0,-4-2 0 15,2-2 0-15,1-1 0 0,-4-4 0 0,1-2 2 16,0-3-2-16,-2 0 0 0,2-4 0 0,-2-5 0 0,4 0 1 16,-4-5 1-16,-5 1-1 0,2-6 0 0,-2-1-1 15,-2 1 2-15,0-4-1 0,0-18 0 0,0-3 0 16,0 0 1-16,-1-4-1 0,-1-3 1 0,-3 3-2 16,1-1 1-16,-3-4 1 0,-3-7-1 0,-1 5-1 0,-3 8 1 15,0 8 1-15,-7-9-1 0,3 11-1 0,2 14 1 16,-3 0-1-16,-1 3 2 0,-1 1-2 0,5 10 1 15,0 5-1-15</inkml:trace>
  <inkml:trace contextRef="#ctx0" brushRef="#br0" timeOffset="10015.94">27302 8548 313 0,'0'0'0'0,"0"0"0"0,0 0 0 15,0 0 7-15,0 0 1 0,0 0 0 0,0 0 1 16,0 0-3-16,0 0-1 0,0 0 1 0,0 0 0 16,0 0 25-16,0 0 2 0,0 0-1 0,14-21 1 15,-14 0-20-15,0 2 2 0,0-4-1 0,0-2 1 16,0-8 48-16,0 8 1 0,-5 1 0 0,1-3 0 15,-1 1-46-15,1-2 0 0,4-4-1 0,-9-1 1 0,4-2 46 16,0-2 1-16,5-7-1 0,-9 0 2 16,2-5-49-16,3 5 1 0,-1-4 0 0,3 1 0 0,-2 3 9 15,-3 5 0-15,2 6 0 0,-2 3 1 16,0-3-15-16,3 8 0 0,2-3 0 0,-3 2 1 0,0 1-4 0,-1 6 0 16,-6 1 0-16,-1 2 0 0,3 4-3 0,6 5 0 15,-1-2 0-15,3-5-1 0,2 5 2 0,0 6 1 16,0 3 0-16,-2-2 0 0,-1 0-3 0,3-1-1 15,0 1 1-15,0 2 1 0,0 0 0 0,0 0 2 0,0 0-1 16,0 0 1-16,0 0-3 0,0 0 0 16,0 0-1-16,0 0 2 0,0 0 5 0,0 0 1 0,0 0-1 15,0 0 1-15,0 0-5 0,0 0 0 0,0 0 0 16,0-2 0-16,0-1 5 0,0 3 1 0,0-4-1 16,0 4 2-16,0 0-7 0,0 0 1 0,0 0-2 15,-2 0 2-15,0 0 4 0,0 0 0 0</inkml:trace>
  <inkml:trace contextRef="#ctx0" brushRef="#br0" timeOffset="10352.53">26967 7668 1369 0,'0'0'0'0,"0"0"0"0,0 0 0 0,0 0 23 16,0 0 1-16,0 0-1 0,0 0 2 16,0 0-14-16,0 0 2 0,0 0-1 0,0 0 0 15,0 0 15-15,30-28 0 0,-24 12 0 0,10-30 1 0,5-1-16 16,-3 10 2-16,-4-7-2 0,-10 2 2 0,6 5-6 0,-1 5 1 16,-5-1-1-16,-4 3 1 0,0 2-3 15,0 7 0-15,0-2-1 0,-2 7 2 0,0 2-5 0,2 5 2 16,0-5-1-16,0 4 0 0,0 3 0 15,0 7-1-15,0 0 0 0,-5 0 1 0,5 0 2 0,0 0-1 16,0 0 1-16,5 3-1 0,-1 6 0 0,5 5-1 16,1 0 1-16,10 23 0 0,7 14-2 0,-2-7 2 0,-6-2-1 15,-1-3 0-15,5-8 0 0,2-4-1 0,2-6 0 16</inkml:trace>
  <inkml:trace contextRef="#ctx0" brushRef="#br0" timeOffset="11457.33">26162 7738 1017 0,'0'0'0'16,"0"0"0"-16,0 0 0 0,-21 9 34 0,21-9 0 0,-4 0-1 15,-1-2 1-15,1-1-19 0,4 3-1 0,0 0 1 16,-5 0-1-16,5 0 35 0,-5 0-1 0,5 0 0 16,-4 0 0-16,4 0-31 0,0 0 0 0,0 0 0 15,4-2 0-15,1 0 11 0,4-1 1 0,0 1 0 16,5 2 0-16,18 0-15 0,4 0-1 0,3 0 1 15,2 0-1-15,5 0-1 0,-3 0 1 0,3 0-1 16,-3 0 2-16,-2 0-7 0,-4-2 1 0,1-3 0 16,4 5 0-16,3 0 0 0,-2-4 1 0,1 4 0 15,8 0 0-15,-2 0-4 0,-2 0 1 0,3 0 0 0,1-5 0 16,0 5-2-16,-8-5-1 0,-1-4 1 0,-2-3-1 16,-2 5-1-16,-3 0 1 0,10-2 0 0,7 5 0 15,6-1 0-15,-4-4 1 0,-1-3-1 0,-6 0 1 16,0 5-2-16,-7-2 1 0,0 0-1 0,-7-3 2 15,3 5-1-15,-7 3 1 0,-1-1-1 0,3-2 1 16,-2-2-1-16,-3 4 0 0,3 0-1 0,-1 5 2 16,-1-4-1-16,-5-3 1 0,2 2 0 0,-9 1 0 15,0 1-1-15,0-1 0 0,2-1 0 0,-2-2 1 0,0-2 1 16,-2 4 2-16,-3 5-1 0,0-5 0 0,1 5-1 16,-3-4-1-16,0 1 1 0,-4 1-1 0,4 0 3 0,-5 2 0 15,1 0 0-15,-3 0 0 0,0 0-2 16,1 0 0-16,1 0 0 0,1 0 1 0,-3 0 8 0,-2 0 1 15,0 0-1-15,0 0 2 0,0 0-7 0,0 0 0 16,0 0 0-16,0 2 0 0,0 3 9 0,0-1 0 16,0 1 0-16,0-5 0 0,-2 5-8 0,-1-5 0 15</inkml:trace>
  <inkml:trace contextRef="#ctx0" brushRef="#br0" timeOffset="11919.58">28176 7343 1583 0,'0'0'0'0,"0"0"0"0,-25-4 0 0,13 4 41 15,6-5 2-15,-6 0-1 0,-2 1 0 16,3 4-26-16,2 0 0 0,7 0-1 0,-5-5 2 16,0 5 30-16,0 0 0 0,0 0 1 0,3 0 0 15,4 0-31-15,0 0 0 0,0 0-1 0,0-2 1 0,0-1 20 16,0 1 1-16,0 0-1 0,7 2 2 0,4 0-25 0,3 0 2 15,2 0 0-15,29 0-1 0,14 0 2 0,-4 0 0 16,-11 0 0-16,-6 0 0 0,-3 4-8 0,-6 1 1 16,-1 0 0-16,6-5 0 0,-5 0 1 0,-1 4 1 15,-3 1 0-15,-5 4 0 0,-4 1-5 0,-4-6 1 16,-3 8-1-16,-9 2 1 0,-5-5-4 0,1 0 0 0,-1 8 1 16,-15 6-1-16,-10 9-2 0,3 3 2 0,2 0-1 15,6-3 0-15,-1 3 2 0,4-12-1 0,0 3 1 16,0-1 1-16,0-1-3 0,7-10 0 0,2 2 1 15</inkml:trace>
  <inkml:trace contextRef="#ctx0" brushRef="#br0" timeOffset="107963.85">26878 8552 150 0,'0'0'0'0,"0"0"0"0,0 0 0 0,0 0 0 16,0 0 1-16,0 0-1 0,0-34 1 15,0 22-1-15,0 3 0 0,0 4 0 0,0-4 1 0,0 0 21 0,0-1-1 16,0 6 0-16,0-3 2 0,0 2-12 15,0 5 0-15,0 0 0 0,0-2 2 0,0-1 24 0,0 1 0 16,0 0 0-16,-2 2 1 0,-1 0-24 0,3 0 2 16,0-5-1-16,0 5 1 0,-2-5 23 0,0 5 0 15,0-4 0-15,-1-1 2 0,1 5-26 0,0-5 1 0,2 1 0 16,-5-3 0-16,5-2-2 0,0 2 2 0,0 0 0 16,0-3-1-16,0 6-6 0,0-6 0 15,0 4 0-15,0-6 1 0,0 0-2 0,0-2 1 0,0 5 0 16,0-5 0-16,0-2-3 0,0-3-1 15,-4-2 1-15,-1-2 1 0,-4-9-2 0,0 2 1 0,0-1 0 16,0 4-1-16,-1-13-2 0,4 1 2 0,1-3-1 16,1-2 1-16,-1 0-2 0,3 7 2 0,4 2-2 15,-4 5 2-15,-3-1-3 0,3 4 1 0,4-6 1 16,0 3-1-16,3 4 4 0,0 8 1 0,-3-8-1 16,2 3 1-16,3 0-3 0,0 2 0 0,-2 2 1 0,-1 5 0 15,1-2 4-15,-1 5 0 0,5 4 0 0,-9-3 1 16,0 1-4-16,0 0 0 0,5 4-1 0,0-2 1 15,-1 0 16-15,-4 5 0 0,0-3 0 0,0 1 0 16,5-1-12-16,-1 0 2 0,-4 5-1 0,0-4 0 16,0 4 14-16,0-5 0 0,0 5 0 0,0-7 0 15,0 5-14-15,0 2 0 0</inkml:trace>
  <inkml:trace contextRef="#ctx0" brushRef="#br0" timeOffset="108683.44">26522 7436 1042 0,'0'0'0'15,"0"0"0"-15,0 0 0 0,-25 30 11 0,25-18 2 0,0-5-1 16,-2 2 0-16,0-4-5 0,2-5 1 0,2 4 0 15,2-8 0-15,3 4 15 0,0-5 2 0,-2 5 0 16,15-18-1-16,14-8-13 0,1-11 2 0,-1-3-1 16,0 1 0-16,-2 4 5 0,-5 7 1 0,3-2-1 15,0 2 1-15,-1 3-9 0,-6 6 1 0,-5-2 0 16,-2 7 0-16,-4 0-2 0,-3 5 0 0,-5 5 0 16,-4 4 1-16,-2 0-4 0,2 0 1 0,2 0 0 0,-2 9-1 15,-2 0 1-15,0-4 1 0,0 2-2 0,-12 34 2 16,-2 8-3-16,7 5 1 0,0-10-1 0,9 4 1 15,0-6-3-15,0-2 0 0,9-1 1 0,-2-4 0 16,6 2-1-16,3-7 1 0</inkml:trace>
  <inkml:trace contextRef="#ctx0" brushRef="#br0" timeOffset="109239.05">27560 8446 1155 0,'0'0'0'0,"0"0"0"16,0 0 0-16,0 0 19 0,0 0 1 0,0 0-1 0,34-31 0 16,-13 4-9-16,2-4 1 0,-5 1-1 0,0-9 1 15,-2 2 22-15,-2-3 1 0,-3-4-1 0,-9-5 1 16,3 5-20-16,0 3 1 0,-3-4 0 0,-7-8-1 16,3 4 9-16,0 5-1 0,-5 5 1 0,-7 6 0 15,3-2-12-15,2 1 2 0,-3 1-2 0,-6 5 1 0,7-2-3 0,1-2 1 16,-1 1 0-16,-12-1 1 0,10 6-6 15,3 6 2-15,-1 1 0 0,-7-4-1 0,4 2-1 0,5 7 0 16,-2 0 1-16,-3 0 0 0,2 7-3 16,6 3 1-16,-1-1 0 0,-5 0 0 0,3 5 0 0,7 0-1 15,2 0 0-15,0 0 1 0,0 0-2 0,0 0 0 16,0 0 1-16,0 0 0 0,0 0-1 0,0 0 0 16</inkml:trace>
  <inkml:trace contextRef="#ctx0" brushRef="#br0" timeOffset="109547.43">27289 7578 1306 0,'0'0'0'0,"0"0"0"15,0 0 0-15,0 0 20 0,0 0 0 0,0 0 0 0,0 0 1 16,4-31-11-16,1 22 1 0,-5 2 0 0,4-9 0 15,5-5 23-15,1-2 1 0,-4-3 0 0,-1-6-1 16,2 6-19-16,0 3 0 0,-3 7-1 0,-4 2 1 16,-2 0 8-16,2 5 1 0,0 2-1 0,0-3 1 15,0 6-13-15,0 4 2 0,0-5-1 0,0 1 0 16,0-1-2-16,0 0 2 0,0 5-2 0,2 0 1 16,5-7-4-16,0 5-1 0,-3 2 1 0,12 5 1 0,12 9-1 15,1 4 0-15,1 12 1 0,2 19 0 16,7-3-3-16,-3-8 0 0,1-1 1 0,-5-2 0 0,0-8-3 15,0-10 0-15</inkml:trace>
  <inkml:trace contextRef="#ctx0" brushRef="#br0" timeOffset="110204.44">26169 8216 1369 0,'0'0'0'16,"0"0"0"-16,0 0 0 0,0 0 21 0,0 0 1 16,0 0 1-16,0 0-1 0,0 0-11 0,0 0 1 15,0 0-1-15,0 0 1 0,0 0 26 0,0 0 2 16,0 0-2-16,29 25 1 0,19-11-23 0,5 5 0 15,1-5-1-15,-8 2 1 0,2-7 11 0,-2 5 0 16,-3-4 0-16,5 4 0 0,0 2-15 0,2-7 1 0,11 0 0 16,6-2 0-16,1-2-1 0,-2-3 0 15,7-2-1-15,0-4 1 0,-7-1-5 0,0-2 1 0,5 0 0 16,7-7 0-16,6 0-2 0,-6-4 2 0,-1-3-1 16,-13 2 1-16,-5-2-4 0,-2 3 2 0,-6-3-2 15,-1 2 2-15,-5-4-3 0,-4 4 1 0,3 8-1 16,-15-8 2-16,3 5-3 0,-7 3 1 0,-2 1 0 15,-11 6 0-15,-3-1-1 0,-2 1 2 0,-1-1-1 0,-6 0 0 16,3 3 0-16,-3 2-1 0,-3 0 0 0,1 0 0 16,2 0 0-16,0 0 1 0,0 0-1 0</inkml:trace>
  <inkml:trace contextRef="#ctx0" brushRef="#br0" timeOffset="110518.79">27966 7949 1532 0,'0'0'0'16,"0"0"0"-16,0 0 0 0,0 0 24 0,-23-14 0 16,23 14-1-16,2 0 1 0,3 0-13 0,-3-5 1 15,1 5 1-15,8-4-1 0,7-1 25 0,5 5 1 16,-2 0 0-16,17-4 0 0,15 1-23 0,-8 3 1 15,-4 12-1-15,-9-3 1 0,-2 0 5 0,-7-4 1 0,-3 4-1 16,-4 12 2-16,0-7-12 0,-7 0 0 0,-6 0 0 16,-1 2 2-16,-2 3-3 0,-2-8 1 0,-1 8 0 15,-10 11 0-15,-5 7-4 0,-3-7 0 0,-2 3 0 16,-6-3 0-16,-3 0 1 0,4-7 1 0,-1 1 0 16,-8-1 0-16,1 2-3 0,4-6-1 0,4 2 1 15,1-12 1-15,9 5-5 0,4-9 1 0,3-5 0 16</inkml:trace>
  <inkml:trace contextRef="#ctx0" brushRef="#br0" timeOffset="111136.48">26166 7529 1557 0,'0'0'0'0,"0"0"26"0,-25 18 0 0,21-13 0 15,-1 0 0-15,1-1-13 0,4-4-1 0,0 5 0 16,0-10 2-16,0 5 25 0,0-4 2 0,0 4-1 0,18-14 0 16,18-7-24-16,10-2 0 0,6-7 0 0,-1 2-1 15,-1 0 8-15,0 2-1 0,2-2 1 16,1 3-1-16,-1 2-11 0,-1 6 2 0,6-6-2 0,9 0 1 16,4 2-5-16,-6 5 0 0,5 4-1 0,1 1 1 15,-6 1-2-15,-4 1-1 0,3 0 1 0,13 0 0 16,-3 2-1-16,-5 0 0 0,3 0 1 0,-10 2-1 15,-4 5-1-15,-9-5 1 0,-4 1-1 0,-1-1 0 16,-4 1 0-16,-3 4 0 0,1 0-1 0,-8 4 2 16,-1-4-2-16,-5 5 0 0,-1-1 0 0,-1 1 1 15,2 0-2-15,-12-1 1 0,3-4 0 0,-7 3 1 0,0-1-2 16,-3 0 0-16,-2-2 0 0,1 3 1 0,-3 1-1 0,0 1 0 16,0-5 1-16,0 0 0 0,0 0-1 0,0 0 0 15,0 0 0-15</inkml:trace>
  <inkml:trace contextRef="#ctx0" brushRef="#br0" timeOffset="111381.49">27923 6965 1545 0,'0'0'0'0,"0"0"0"16,0 0 0-16,0 0 24 0,0 0 2 0,0 0 0 16,0 0 0-16,0 0-14 0,-23-14 1 0,23 14-1 15,0 0 1-15,0 0 31 0,0 0 1 0,0 0-1 16,2 0 1-16,7 0-30 0,0 0 2 0,1 0-1 15,26 5 1-15,23 9 10 0,-6-1 1 0,-5-1-1 16,-12 7 1-16,-6-5-16 0,-7-3 2 0,-5 3-1 16,-14 5 0-16,1-3 0 0,-10-2-1 0,1 0 1 0,-14 9 0 15,-3 3-5-15,-4-1 0 0,-5 3 0 16,-2 2-1-16,0 3 1 0,3-3 1 0,4 2 0 0,-3-2 0 16,8-6-3-16,4-8-1 0,2-2 1 0</inkml:trace>
  <inkml:trace contextRef="#ctx0" brushRef="#br0" timeOffset="118495.18">27049 12493 300 0,'0'0'0'0,"-23"24"0"0,-4-6 0 16,4 8 22-16,3-3-1 0,-6 7 0 0,-1-9 2 15,4-5-12-15,3 0 0 0,2-6 0 0,4 1 2 16,5-1 111-16,0-10 1 0,4 0-1 0,5-10 2 16,0 3-111-16,2 3-1 0,5-1 1 0,25-30-1 15,7-9 35-15,0 2-1 0,4-2 0 0,3-2 2 0,4-5-34 16,-2-5 1-16,2-9 0 0,5-9 0 0,6 2 31 0,3 5 0 16,14-1 1-16,-1-1 0 0,3 4-32 15,-5 2 0-15,-6-7 0 0,1-9-1 0,6 10 6 0,-3 8 0 16,9 8 1-16,-9-3-1 0,-3 12-11 15,-10 7 0-15,-6 0 1 0,-3-2 0 0,-10 6-4 0,-5 5 0 16,-2 3 0-16,-2 1 1 0,-9 8-4 16,-2 2 1-16,-5 5-1 0,-7 0 1 0,-7 4 0 0,-2 5 0 15,-2 0 1-15,-3-2 0 0,1 6-3 0,1 1 1 16,1-3-1-16,-9 8 2 0,-1 4 3 0,3 0 0 16,-5-1 0-16</inkml:trace>
  <inkml:trace contextRef="#ctx0" brushRef="#br0" timeOffset="119269.29">28155 10994 1557 0,'0'0'0'0,"0"0"0"0,-29 0 0 0,20 5 53 16,6-3 1-16,6-4 0 0,-3-3-1 0,2 0-36 15,0 5 1-15,-2-4-1 0,14-1 1 0,15-4 35 0,6-3 1 16,3 5-2-16,13-2 2 0,1-3-37 15,-6 3 1-15,-3-5-1 0,5 5 1 0,-7 4 12 0,-5 1 2 16,-1-3-1-16,1-3 0 0,-2 1-17 0,-6 4 0 16,-3 5 0-16,-7 0 0 0,-6 5-5 0,-3 0 0 15,-5-1 0-15,-6 1 2 0,0 0-6 0,-1 4 2 16,-1 3-2-16,-14 15 2 0,-5 6 1 0,-7 2 1 16,3-1-1-16,4-3 1 0,7 1-4 15,2-9 1-15,-2 8 0 0,0 3 0 0,5 3-3 0,4 3 0 0</inkml:trace>
  <inkml:trace contextRef="#ctx0" brushRef="#br0" timeOffset="119723.97">27245 12960 1067 0,'0'0'0'0,"-50"23"55"0,25-9 1 15,7-5-1-15,6-2 1 0,3-4-39 0,5-3 1 16,1-5-1-16,6 0 0 0,1 3 37 0,1 0 1 16,-1-3 0-16,28-30 0 0,21-9-38 0,1-7 1 15,10-5-1-15,2-6 1 0,5 1 16 0,4 1-1 0,3-3 1 16,-5-4 1-16,2-5-21 0,3 0 1 0,11-7-1 15,-5 0 1-15,3 12 6 0,-12 9 2 0,-2 5-2 16,-4 4 2-16,-6 2-12 0,-8 8 0 0,4 4 0 16,-2-4 2-16,-4 4 1 0,-10 7 2 0,-6-2-2 15,-5 7 2-15,-7 2-7 16,-7 7 0-16,-7 2 0 0</inkml:trace>
  <inkml:trace contextRef="#ctx0" brushRef="#br0" timeOffset="120003.85">28459 11644 1632 0,'0'0'0'0,"0"0"0"0,-19-33 0 0,10 19 42 16,5 3-1-16,6-3 1 0,3 0 0 16,1 0-26-16,1 2 0 0,0 3 0 0,11-12 0 0,7-11 33 15,1 4-1-15,-1 7 0 0,2-2 2 16,5 9-34-16,0 2 1 0,2 3 0 0,0-5 0 0,1 0 8 0,-6 7 0 15,-1 5 1-15,-6-3 0 0,-1 5-14 16,-7 3 1-16,-3 1-1 0,0-1 2 0,-2 1-7 16,-6 5 2-16,-1 5 0 0,-7 5 0 0,1 11-3 0,-3-2 0 15,-4 7-1-15,-10 9 2 0,3 2-4 16,2 8 1-16,-5 1-1 0,1 1 1 0,-1-7-1 0,8-3 0 16,-1-2-1-16,-4 3 2 0,-3 6-2 0,10-9 1 0</inkml:trace>
  <inkml:trace contextRef="#ctx0" brushRef="#br0" timeOffset="120401.52">27364 13496 1494 0,'0'0'0'0,"0"0"0"0,0 0 0 0,-14 30 49 15,16-30-1-15,8-9 0 0,-1-3 0 0,2-2-31 16,5 0 0-16,7-9 0 0,27-26 0 0,16-9 30 16,3-2 1-16,1-5 0 0,1-5 1 0,2-1-33 15,9-8 1-15,18-12 0 0,-1-9 0 0,-1 10 8 0,-9 11 0 16,4 0 0-16,12 0 1 0,-2 7-14 0,-14 2 1 16,0 3-1-16,-7 4 1 0,-14 19-3 0,-11 5 1 0,0 2-1 15,-4 7 0-15,-10 9-4 0,-7 7 1 0,-8 5 0 16</inkml:trace>
  <inkml:trace contextRef="#ctx0" brushRef="#br0" timeOffset="120682.68">28824 11987 1583 0,'0'0'0'0,"0"0"28"0,0 0 1 0,18-27-1 0,-9 17 1 16,2-4-15-16,5 0-1 0,3-2 1 0,6-9-1 16,4 1 39-16,-4 6 1 0,3-1-2 0,1-2 2 15,1 7-36-15,-3-2 0 0,5 5-1 0,3 4 2 16,-6 2 14-16,-8 5-1 0,4-5 1 0,-7 10-1 16,-4 0-17-16,-5 2 0 0,-7 2 0 0,-2 9 0 0,-2 1-1 15,-3-3 0-15,-1 7-1 0,-26 15 2 16,-3 6-6-16,-3 4 0 0,-3 8-1 0,6 4 1 0,8 3 0 15,2 0 1-15,0-3 0 0,2 3 0 0,7-5-3 16,7-5-1-16</inkml:trace>
  <inkml:trace contextRef="#ctx0" brushRef="#br0" timeOffset="126790.87">25108 5152 2236 0,'0'0'0'0,"0"0"0"0,30-9 0 15,-3 7 63-15,14 4 1 0,18 3 0 0,14-1 0 16,12 1-46-16,-3-5 0 0,7 5 0 0,7-10 0 16,2-4 66-16,2-1 0 0,0 1 0 0,-8-3 1 15,-12 3-68-15,-14-5 1 0,4 3 0 0,-3 1 0 0,-10 1-16 16,-12 0 1-16,-6 4-1 0,-14 5 0 0,-7 0-1 15,-13 0 1-15</inkml:trace>
  <inkml:trace contextRef="#ctx0" brushRef="#br0" timeOffset="127777.05">25562 5292 1796 0,'0'0'0'16,"-37"-14"0"-16,-1 0 0 15,-3 4 34-15,-5 6 1 0,-6 4-2 0,-5 0 2 0,-1 0-20 16,8 0-1-16,0 9 1 0,-2 0-1 0,6 5 60 0,7 0 2 15,-4 7-1-15,-7-2 0 0,0 2-57 0,2 6 0 16,2 1 0-16,0 12 0 0,3 13 47 0,7 12 0 0,-3 16 0 16,5 7 1-16,6 3-48 0,10-3 0 0,-5 14 0 15,10 19 0-15,-6 4 16 0,6-4 1 0,1 11-1 16,1 8 1-16,-1 20-20 0,1-14-1 0,0 0 1 16,-3 19 0-16,0 0 13 0,1-21 1 0,-6-3-1 15,1 15 1-15,4-10-16 0,5-16 1 0,-4-14-1 16,-6 12 1-16,6-3-10 0,3-14 1 0,6 5-1 15,-5-9 2-15,2-5-3 0,5 0 1 0,-3 14-1 0,1 0 2 16,13-18 5-16,4-12 0 0,1 11 0 0,-5 1 0 16,9-5-3-16,1-10-1 0,3-6 1 0,-1-5 0 15,0-14 5-15,-1-10 1 0,3-6-1 0,-3 2 0 16,1-4-5-16,-3-5 1 0,0-3 0 0,1 3 0 16,-1-12 7-16,2-2 1 0,6-7 0 0,3-2-1 15,8-1-6-15,-1 1 0 0,10-8 0 0,-1 1 1 16,6 0 7-16,3-1 0 0,6-4 0 0,-3 0 1 15,-3-4-9-15,3 4 1 0,19-10 0 0,13 1 0 0,6 4 6 16,-1 3 0-16,-3-3-1 0,3-1 2 0,8 1-8 16,6 0 0-16,15-2 0 0,-7-7 1 0,-2 5 8 0,9 0 0 15,25-3 0-15,-2 3 0 0,0 0-8 16,3-5 0-16,17 0 0 0,3-2 0 0,2-3 7 0,-7 7 1 16,7-2 0-16,12-9 0 0,-8 2-8 0,-10 3 0 15,-13-1 0-15,20-4 0 0,-1 7 3 0,-25 2 0 0,0-7 0 16,11-2 0-16,0 2-5 0,-24 2 0 15,-12 1 0-15,13-1 1 0,-2 3 1 0,-22 2 1 0,2 0 0 16,-10-7 0-16,-13 7-4 0,-2 0 0 16,4 0 0-16,-2 5 0 0,-11 2-1 0,-17 2 1 0,-1 1-2 15,-10-5 2-15,-2-1-2 0,-5 1-1 0,3 4 1 16,-1-4-1-16,-1-3-1 0,-10 3 2 0,2-9-2 16,-6-3 2-16,0 2-3 0,-5-4 1 0,-5-3 1 15,-6-4-1-15,-3 7-2 0,-2-3 1 0,-2-1 0 16,-5-6 0-16,-2 3-1 0,0-5 0 0,0-9 0 15,-2-9 1-15,0-10-2 0,2-4 0 0,0-12 0 16,-2-2 2-16,2-1-2 0,2 1 0 0,0-23 0 16,-2-17 1-16,5 5-1 0,2 5 0 0,-3-10 0 15,-2-21 1-15,-2 1-1 0,-2 6 0 0,4-7 0 0,1-25 1 16,1 10-1-16,5 6 0 0,-4-2 0 0,0-19 0 16,-1 14 0-16,1 21 0 0,2-7 0 0,-3-11 0 15,-2 29 0-15,-2 24 1 0,3 9-1 0,-6-9 1 16,1 14-1-16,-2 11 1 0,-1-6-1 0,0 6 1 0,-1 15-1 15,1 8 2-15,5 6-1 0,-5-6 0 0,-4 10-1 16,2 0 1-16,3-5 0 0,-3-9 0 0,0 2-1 16,-2 10 1-16,-2-3 0 0,-3-6 1 0,0 6-2 15,1 14 1-15,-3 0-1 0,0-2 1 0,2 2-1 0,-2 17 1 16,-7-1 0-16,-2 8 0 16,0 1-1-16,0 1 1 0,0 4-1 0,-3-6 1 0,3 8-1 0,5 6 2 15,-3-1-2-15,-2-2 1 0,2 5-1 16,-2-1 1-16,-7-4-1 0,-18-7 1 0,-5 3-1 0,-4 1 1 15,-16 3-1-15,-7-7 1 0,-1 7-1 0,1-4 1 16,-7-1-1-16,-20-4 1 0,-12 0-1 0,12 4 1 16,-10-4-1-16,-16 2 2 0,5 2-2 0,-4 5 0 0,-17 2 0 15,-11 1 1-15,5 1-1 0,11 8 0 0,-11 2 0 16,-10 0 0-16,14 0 0 0,5 7 0 0,-9 4 0 16,-19 3 0-16,16 2 0 0,10 7 0 0,-14-2 0 15,-8 2 0-15,6 14 0 0,11-4 0 0,-21 1 0 16</inkml:trace>
  <inkml:trace contextRef="#ctx0" brushRef="#br0" timeOffset="128962.66">24652 11064 1834 0,'0'0'0'0,"23"-10"0"0,15-1 0 0,10-8 33 15,5 3 0-15,6 0 1 0,3-1 0 16,-1 1-20-16,10 2 1 0,32-9 0 0,2-2-1 0,-1 6 32 0,-3 0 1 16,11-6-1-16,13-8 1 0,3 8-31 0,-7 6 1 15,2-6 0-15,16-3 0 0,-4 2 17 0,-10 12 2 16,3-4-1-16,9-8 1 0,-3 3-21 0,-13 7-1 15,7-5 1-15,9-9 1 0,-3 2-3 0,-4 2 2 16,7 3-2-16,0-2 2 0,0-8-7 0,-7 8 0 0,9 6 1 16,-9 3 0-16,-14-7-4 0,-4 2 1 15,16 2-1-15,-14 1 1 0,-14 11-3 0,-9 0 2 0,5-3-2 16,2-1 1-16,-2 6 0 0,-12 5-1 0,-1 5 1 16,-10-1-1-16,0-4-1 0,2 0 0 0,16-4 1 15,9-5 0-15,-2 9 0 0,-9 0 1 0,-4 0-1 16,4-17 1-16,0 10-2 0,-3 3 1 0,1-3-1 15,-5-3 2-15,-13 1-1 0,-15 9 0 0,-3-7 1 16,-6 3 0-16,-6 1-1 0,-7 3 0 0,-5 0-1 16,-4-4 2-16,-9 8 1 0,-10 6 1 0,-6-1-1 15</inkml:trace>
  <inkml:trace contextRef="#ctx0" brushRef="#br0" timeOffset="129612.87">24793 11693 1494 0,'0'0'0'0,"-16"-42"0"16,-2 0 0-16,4 5 74 0,1-3 0 0,4 3 0 16,-5-7 1-16,5 9-58 0,-3 5 1 0,8 7 0 15,2-2 0-15,-1 6 31 0,1 5 0 0,0 5-1 16,6-5 2-16,-1 2-34 0,-1 8 1 0,-2 6 0 15,0 0 0-15,0-2 22 0,0 0 2 0,2 0-2 16,7 26 1-16,5 32-24 0,-5 14 0 0,0 16-1 16,0 7 1-16,5 3 5 0,-5 6 1 0,0 28-1 15,0 14 2-15,5 1-12 0,0 4 0 0,-5 23 0 0,0 11 0 16,0-6 6-16,2-5 1 0,3 12 0 0,0-14 0 16,-7-10-8-16,0-16 0 0,-1 7 0 0,6-13 1 15,1-17-8-15,1-3 0 0,0 8 1 0,-5 0 0 16,5-22-2-16,-1-1 2 0,-1 9-1 0,4 9 0 15,-3-17 4-15,-1-15 0 0,1-3 0 0,-1 5 1 16,2-7-4-16,-1-12 2 0,1 5-2 0,-3 2 2 16,3-18 7-16,0-10 2 0,-1-11-1 0,6 0 1 15,3-12-7-15,-3-9 1 0,-3 0 0 0,6-12 0 0,4-2 20 16,3-7 0-16,10 2 0 0,9-2 2 0,7-4-18 16,-3-6 0-16,7-11 1 0,12 8 1 0,18-6 16 0,7-7 0 15,18 3 1-15,-2 0 0 0,-1-3-18 0,15 6 0 16,20 3 0-16,0 6 0 0,4-1 10 0,3 5 1 15,21 3-2-15,3 4 2 0,6 0-14 0,-5-7 2 16,2 2-1-16,14-4 0 0,0-1 7 0,-16-1 0 16,-3-1 0-16,19-6 2 0,-30-3-11 0,-6-5 1 15,8-6-1-15,-4-3 1 0,-25 7 3 0,-18-4-1 0,6-8 1 16,-2 5-1-16,-13 0-5 0,-19 1 0 16</inkml:trace>
  <inkml:trace contextRef="#ctx0" brushRef="#br0" timeOffset="130415.78">30938 10049 1934 0,'0'0'0'16,"0"0"0"-16,0 0 0 0,0 0 89 0,0 0 1 15,0 0-2-15,14 33 2 0,-7-17-73 0,-1-2 1 16,-3 2-1-16,-3 35 1 0,0 10 53 0,-3 4 2 0,1 9-1 16,0 5 1-16,2 2-55 0,0-4 0 0,0 25 0 15,-5 12 0-15,3 9 29 0,2-7 1 0,0 7 1 16,-2 18-1-16,2 3-31 0,4-9-1 0,5 9 1 15,0 9 0-15,-2-7-3 0,0-21-1 0,2-4 1 16,3 0-1-16,-5-8-5 0,-3-6 0 0,1 2 0 16,2-14 1-16,-3-9-2 0,1 0 2 0,-3 9 0 15,7 0 0-15,0 82 3 0,-4-96-7 16,-3 0 2-16,0-4-4 0,1-7 1 0,1-5-1 16,-2 2 2-16,1-4-3 0,-3-5 1 0,0 0-1 15,-5-7 2-15,3-5-1 0,0-7 0 0,-3 3 1 0,3-5-1 16,-7 1-1-16,4-1 2 0,-4 2-2 0,4 3 1 15,1-3 6-15,2-4 0 0,-1-5 0 0,-4 3 1 16,-2-1-4-16,2-1 1 0,1-1-2 0,-4 0 2 16,6-2 5-16,2-5 1 0,-3-5-1 0,0 3 2 15,3-4-7-15,2-1 1 0,0 5 0 0,-2-5 0 0,0-2 9 16,4-2 0-16,2 4 0 0,-1-2 1 16,1 7-10-16,1-3 3 0,-1-2-1 0,-1 3 0 0,1 0 7 0,1-3 1 15,-3 0 0-15,0 0-1 0,1-2-6 16,-1 2-1-16,0-4 0 0,-2 0 0 0,0 6 25 15,0-9-18-15,-2-2 0 0,0 0-6 0,-1-2-1 16,-1-3 0-16,2 1 0 0,2-1 7 0,0 3 0 16,-5-5-1-16,-6 0 2 0,-5 4-9 0,-3-1 1 15,1-3 0-15,-21 0 1 0,-4 0 1 0,0 0 1 16,-7 0 0-16,-19-3 0 0,1 3-5 0,-8 3 0 16,-13 4 0-16,-4 4 1 0,9 1 2 0,-1-1 1 0,-13 3 1 15,-9 5-1-15,11-1-5 0,14-1 1 16,0-1-1-16,7 7 1 0,-1 0 2 0,10 1 1 0,-5-4-1 15</inkml:trace>
  <inkml:trace contextRef="#ctx0" brushRef="#br0" timeOffset="131241.88">25874 13322 2311 0,'0'0'0'0,"0"0"0"15,0 0 0-15,0 0 94 0,0 0 1 0,0 0-1 16,-11 25 0-16,18-1-77 0,2-6 0 0,-4-2 0 0,-1 33 1 16,5 7 60-16,9-5 2 0,1 0-1 15,-3-2 0-15,4 6-61 0,3 6 0 0,-2 6 0 0,-3 3 0 16,2-3 20-16,1-11 1 0,-3-5 0 15,-6-7 0-15,3-7-25 0,-1-4 2 0,-5-6 0 0,-4-6 0 16,4-2-16-16,2-5 1 0,-1-10 0 0,-4-4 0 16,-3-4-1-16,-1-1 1 0,2-2 0 0,1-9 0 15,2 0-1-15,0-5 0 0,-3-2 0 0,-1-26 1 16,1 0-1-16,1-2 0 0,-8-7 0 0,1-5 2 0,0 8-2 16,-3 4 0-16,-2-3 0 0,-4 1 1 15,6 9-1-15,3 9 0 0,-2 0 0 0,-5 5 0 0,4 4 0 0,5 5 0 16,0 5 0-16,-5 2 0 0,5 5 0 15,3 4 0-15,1 5 0 0,-1 0 0 0,-3 5 0 0,0-5 0 16,2 5 0-16,11 4 0 0,10 10 0 16,2 1 0-16,3-3 0 0,11 15 0 0,-1-4 0 0,-1-2 0 15,-5-10 0-15,0 2 1 0,0 6-1 0,-3-1 0 16,1-2 0-16,0-3 1 0,-3 1 0 0,0-3 0 16,-4-2 0-16,-2-7 0 0,-5 2 1 0,-3-6-1 15,-1-8 0-15,-3-4 0 0,-2-1 2 0,-5-4 2 16,2 0-2-16,3-11 2 0,-4-10-3 0,-6-2 1 15,-1-2 1-15,1-10-1 0,-3-5 6 0,-6 1 0 0,1-10 0 16,-3-2 0-16,-2 7-4 0,-2 10 1 0,-3 1 0 16,-6-2 0-16,4 10 5 0,5 13 0 0,-3 3-1 15,-4 5 1-15,5-1-4 0,6 5 0 0,3 3-1 16,4 6 2-16,2-4 3 0,5 4 1 0</inkml:trace>
  <inkml:trace contextRef="#ctx0" brushRef="#br0" timeOffset="131873.48">29934 10799 2198 0,'0'0'0'0,"0"0"0"15,7-28 0-15,7 19 65 0,2-5 0 0,0 0 0 16,-5-2 0-16,-2 2-47 0,-2 2 0 0,-2 3 0 15,-5 0 0-15,-2-1 52 0,2 6 0 0,-3-1 1 0,-10 5 0 16,-3 0-53-16,0 0 0 0,0 0 0 0,-28 5 0 16,-6 4 16-16,2 10 2 0,0 6-1 0,7-6 1 15,3 6-21-15,10-2-1 0,1 8 1 0,9-8 0 16,6 7-6-16,8-7 1 0,10 7 1 0,10-11-1 16,9 4-5-16,5 3 2 0,16-3 0 0,18-7-1 0,6-2 5 15,-1 2-1-15,8 8 0 0,-4-4 0 0,-9-1-3 16,-11 0-1-16,-6-3 1 0,-1 5 0 0,-9 4-5 0,-8-6 0 15,-4 2 1-15,-4-3-1 0,-12 3-1 16,-9-2 1-16,-5-5-1 0,-8 2 2 0,-3 7 1 0,-5-2 1 16,-11 5-1-16,-2-6 0 0,0 1 0 0,0 3-1 15,-10-1 1-15,-8 2-1 0,-3-2 3 0,7 5 0 16,-2 5 0-16,2 4 1 0,9-2-3 16,5 4 1-16</inkml:trace>
  <inkml:trace contextRef="#ctx0" brushRef="#br0" timeOffset="132657.9">26096 13668 1670 0,'0'0'0'0,"0"0"0"15,-23-35 0-15,16 12 91 0,2 2 0 0,3-5 0 16,-7 3 0-16,2 2-74 0,0 3 1 15,1-1-1-15,-4-6 1 0,4 6 77 0,1 5 2 0,0 2-1 16,-1 3 1-16,1 0-81 16,3 4 1-16,2 5 0 0,-3-2 1 0,1 2 31 0,0 0 2 0,0 0-2 15,-3 7 2-15,5 4-34 0,2 3-1 0,1 0 1 16,-3 30 1-16,4 10 8 0,3-8 0 0,2 3 0 16,-4-3 1-16,2 5-15 0,-1 3 0 0,-1 6 1 15,-3-4 0-15,5-3-2 16,2-6 0-16,0 1 1 0,-6-4-1 0,3-13-4 0,1-6 1 0,-2-2-2 15,-5 3 2-15,2-10-2 0,5-4 0 0,-2-8 1 16,-8-1 0-16,1-1-3 0,0-2 1 0,2-2-1 0,2-1 1 16,0-1-2-16,-2-3 2 0,0 0-2 0,-7-47 2 15,5-11-3-15,2 0 1 0,-2 3 1 0,-7 1-1 16,2 10-1-16,0 3 0 0,-2-1 1 0,-9 0 0 16,2 0-2-16,4 17 1 0,-4 2 1 0,-9 2-1 15,7 7-1-15,7-2 0 0,1 0 0 0,-8-5 0 16,9 5 0-16,5 9 1 0,-1 0-1 0,0 2 0 0,1 1-1 15,2 6 0-15,4 7 0 0,2 1 1 0,-4-3-1 16,0 0 0-16,0 2 0 0,14 14 1 0,9 17-1 0,2 6 0 16,2-2 0-16,-4 12 1 0,-2 0-1 15,-3-3 0-15,-2 12 0 0,-7 12 1 0,2-1-1 16,-1-11 0-16,-6 10 0 0,1-3 0 0,4-7 0 16,0-10 0-16,-2-1 0 0,-3-3 0 0,1 0 0 0,4-11 1 15,-9-1-1-15,0-4 2 0,5-3-2 16,-1-6 0-16,-4-7 0 0</inkml:trace>
  <inkml:trace contextRef="#ctx0" brushRef="#br0" timeOffset="132963.81">26014 13612 1897 0,'0'0'0'0,"0"0"0"15,-35-23 0-15,24 11 67 0,6 5 1 0,5-2-1 16,-9-3 0-16,2 3-49 0,3 4 0 0,2 1 0 15,-3-6 0-15,-2-1 65 0,3 2 0 0,-1 4 0 16,-4-2 2-16,0 0-69 0,4-2 2 0,5 4 0 0,0 3 0 16,0-1 18-16,0-1 0 0,5-1 0 0,4 3 0 15,0 2-22-15,5 0 2 0,-1 0-1 0,22 5 1 16,8 4-10-16,0 2 1 0,-6 1 0 0,-5 2 1 16,-3-2-4-16,6-1 2 0,6 3-2 0,2 2 2 15,3-2-2-15,-1 0 1 0,-4-2-1 0,-2-1 1 16,2 3-2-16,-7 3 0 0,-2-8 1 0,-2 7-1 15,-3 0 1-15,-6 1 0 0,-3-8-1 0,0 2 2 16,-2 1-3-16,-2-3 1 0,0 3 1 0,-3-7-1 0,0 2-1 16,-1 0 2-16,-4-1-1 0,1-3 1 0,-2-1-2 15,-3 0 0-15,0 1 0 0</inkml:trace>
  <inkml:trace contextRef="#ctx0" brushRef="#br0" timeOffset="133395.99">26668 13183 1871 0,'0'0'0'0,"-16"-31"0"16,3 4 0-16,-1 1 86 0,0 3-1 0,5-3 0 15,-5-2 0-15,5-2-68 0,2 2 1 0,-2 3 0 16,-2-3 0-16,4 3 49 0,2 6 1 0,1 3-1 16,-3 0 0-16,2 4-49 0,1 7 0 0,4-4 0 15,0 4 0-15,0 5 16 0,0 0 1 0,0 0 0 16,2 5-1-16,3 4-19 0,-3 1 0 0,0-3-1 15,7 39 2-15,7 17-3 0,0-5 1 0,0-3-1 16,-7 6 1-16,5 1-6 0,0 3 1 0,0 3-2 16,1 4 2-16,1-7-1 0,-2-7 1 0,-2-5-1 0,-3-2 1 15,0-9-3-15,-2 0-1 0,-1-3 1 0,-1 0-1 16,-3-6-1-16,1-8-1 0,1-6 1 0,-2-5-1 16,-4-7-1-16,-2-5 2 0,1-2-2 0,1 0 1 15,0-2 1-15,2 0-1 0,0-1 0 0,-7-22 1 16,-2-10-2-16,2-7 1 0,0-2-1 0,3-7 2 0,-1 2 4 15,0-4 0-15,1-7-1 0,-1-10 2 16,1 7-3-16,-1 5 0 0,1-11-1 0,-3 4 1 0,0 14 10 0,0 9-1 16,-2 2 1-16,0 6 1 0,4 10-8 15,1 1 0-15,-5 2 0 0,-1 12 1 0,6 4 6 0,-1 1-1 16,1-1 1-16,4 3 1 0,-5-1-8 0,5 3 0 16,0 3 0-16,0 8 1 0,5 3 3 0,-1 2 2 15,1 3-1-15,-1 34 1 0,1 15-7 0,-5-1 1 16</inkml:trace>
  <inkml:trace contextRef="#ctx0" brushRef="#br0" timeOffset="133685.1">26009 13628 2224 0,'0'0'0'0,"0"0"0"16,-39-16 0-16,26 7 72 0,6 2-1 0,-2 4 1 16,-3-1 1-16,3-1-55 0,4-2 0 0,5 5 0 0,0 2 0 15,0 0 62-15,0 0-1 0,0 0 1 0,10-2 0 16,10-1-62-16,5 1 0 0,3 2-1 0,19 2 1 16,11 3 22-16,-11 0-1 0,-6 4 0 0,-4 0 1 15,-1 5-25-15,-1 0 1 0,1 2 0 0,5 5-1 16,-7 7-5-16,-2-5 2 0,-2 0-1 0,0 3 0 15,-3 2-4-15,-2 0 0 0,0 4-1 0,-7-4 2 16,1 2-2-16,-1-4-1 0</inkml:trace>
  <inkml:trace contextRef="#ctx0" brushRef="#br0" timeOffset="154399.76">30322 16543 1721 0,'0'0'0'0,"0"0"0"16,0 0 0-16,0 0 49 0,0 0 2 0,0 0-1 16,0 0 1-16,0 0-34 0,0 0-1 0,0 0 1 15,48-18 1-15,2-8 62 0,7-4 1 0,0-9-2 16,-9-8 2-16,-2 1-63 0,-3 2 0 0,7-3 0 0,7-6 0 15,3 4 27-15,-1 10 0 0,5-1 0 16,0 3 1-16,-5 0-31 0,-4 4 2 0,-5-4 0 0,0 2 0 16,-7 1 11-16,-8 1 1 0,3-9 0 0,6 8 1 15,-10 6-17-15,-2 2 0 0,2 1 1 0,0 1-1 16,-6 1 0-16,-8 7-1 0,-2 0 0 0,-11 6 2 16,0 4-6-16,-2-1 0 0,-3 2-1 0,-4 5 1 0,-1 0-5 15,3 0 0-15,0 0 0 0,0 0 1 16,0 0-2-16,0 0 0 0</inkml:trace>
  <inkml:trace contextRef="#ctx0" brushRef="#br0" timeOffset="154662.07">31433 15513 1746 0,'-2'-2'0'0,"-5"-1"0"0,-9-1 0 0,-5-1 28 0,3 0 1 16,2 5-1-16,0 0 1 16,0-4-15-16,3-1-1 0,3 0 0 0,-1 10 1 0,-7 0 71 0,4-5 2 15,7 0-1-15,3 0 0 0,1 0-69 0,3 0 1 0,0 0 0 16,0 0 0-16,3 0 43 0,1 0-1 0,1 0 1 15,24-5 0-15,17-9-45 0,6 2 2 16,1 1 0-16,-1-1 0 0,-1 3 14 0,-6 4 0 0,1 3 1 16,-10 2-1-16,-4 5-18 0,-9 2 0 0,-2-3 1 15,-8 10 0-15,-4 0 10 0,-9-2 2 0,-4 6-1 16,-14 8 1-16,-3 6-15 0,-6 5 1 0,-8 5-1 16,-1 0 2-16,-5 2-10 0,0 0 1 0,-2 10-1 15,1-8 2-15,8-4-3 0,5-7 0 0,8-3 1 16,1-6 0-16,6 1 5 0,7-3 0 0,2-3 0 0</inkml:trace>
  <inkml:trace contextRef="#ctx0" brushRef="#br0" timeOffset="155430.07">30897 17059 2009 0,'0'0'0'16,"0"0"0"-16,0 0 0 0,0 0 109 0,-23 7 0 15,23-12 0-15,2-2 0 0,3 2-94 0,0 3 1 16,-1-3 0-16,26-25 1 0,13-12 72 0,3 8 1 0,2 3 0 15,-5-3 0-15,7-4-73 0,-2 1 1 0,-2 0-2 16,2-7 2-16,-7 12 6 0,2-1 0 16,7-2-1-16,12 0 1 0,-5-2-13 0,-7 0 1 0,5 0 1 15,-5-7-1-15,-5 2-10 0,-6 7 2 0,-7 1-2 16,-2 1 1-16,-7 3-1 0,-5 4 1 0,0 5-1 16,-2 10 0-16,-5-3-3 0,-4 2 1 0,-4 1 0 15,-1 4 0-15,-2 4-1 0,0 3 1 0,0 0 0 16,0 0 0-16,0 0 0 0,0 0 0 0,0 0 0 0,-5 7 1 15,1 5-1-15,-1 2 0 0,3 0 0 0</inkml:trace>
  <inkml:trace contextRef="#ctx0" brushRef="#br0" timeOffset="155904.81">30817 16808 1847 0,'0'0'0'0,"0"0"0"16,0 0 0-16,0 0 48 0,0 0 0 0,0 0 0 16,0 0 1-16,0 0-33 0,0 0 1 0,0 0 0 15,0 0 0-15,-4 32 46 0,4-6 1 0,-5 9-1 16,0 23 1-16,-1-3-46 0,-1-8 0 0,0-5-1 15,-4-10 1-15,6-2 21 0,3-9-1 0,-1 0 0 16,-3-2 0-16,1-8-23 0,3-1 0 0,2-3 1 16,0-3 0-16,-3-2 4 0,3 1 0 0,3-3 0 15,4 0 1-15,2-3-11 0,-2 1 1 0,-1 0 0 0,33-7 0 16,16-1 5-16,2 3 0 0,2 3-1 0,-6-13 1 16,-5 8-7-16,-3 2 0 0,1 0 0 0,-1-2 1 15,-6-3-6-15,-2 8 0 0,4-3-1 0,7-5 2 16,-5 5-3-16,-2 2 2 0,2 3-1 0</inkml:trace>
  <inkml:trace contextRef="#ctx0" brushRef="#br0" timeOffset="157783.12">25865 16457 1545 0,'0'0'0'0,"0"0"0"15,-18-23 0-15,13 12 64 0,12 4 1 0,12-7-1 0,1-5 1 16,17 5-47-16,-1 7 0 0,7-7 0 16,8-7 0-16,3 10 46 0,1 4 0 0,7-5 0 0,4-9 1 15,0 7-47-15,-9 8 0 0,-2 1 0 0,-3 0-1 16,-11 5-18-16,-7 7 1 0,-4 0 0 0</inkml:trace>
  <inkml:trace contextRef="#ctx0" brushRef="#br0" timeOffset="157972.15">26228 16402 1206 0,'0'0'0'0,"0"0"0"0,0 0 0 0,0 25 19 0,0-13 0 16,0-3 0-16,-2 7 0 0,2 8-9 15,2 6 0-15,0-7 0 0,-2 7 2 0,3 7 44 0,1 0 0 16,-4 1 0-16,-4-6 1 0,4 3-40 0,0 2 1 16,0 5-1-16,0 4 1 0,0 5 17 0,2-9-1 15</inkml:trace>
  <inkml:trace contextRef="#ctx0" brushRef="#br0" timeOffset="158454.04">26449 16592 1444 0,'0'0'0'0,"0"0"0"16,0 0 0-16,0 0 20 0,0 0 1 0,0 0-1 16,0 0 2-16,0 0-11 0,0 0 0 0,0 0 0 0,0 0 1 15,0 0 27-15,0 0 0 0,0 0 1 0,0 0 0 16,12 51-24-16,-3-11-1 0,-2-10 1 0,-1 2 0 15,6 1 25-15,2-3 2 0,-1-2 0 0,-4-10-1 16,5 1-26-16,0-5 0 0,-1-5-1 0,8-4 2 16,2-1 7-16,-10-4-1 0,3 0 1 0,-2-16-1 15,-3 0-11-15,-4 2 0 0,-4 2 0 0,1-16 1 0,3 5 2 16,0 5 2-16,-3-1 0 0,-1-11 0 16,-1 9-8-16,0 9 1 0,-2-1-1 0,3-4 1 0,-1 6-5 15,-2 4 0-15,-2 4 0 0,2 3 0 0,0 0-1 16,0 0 0-16,0 0-1 0,0 0 2 0,0 0 1 0,0 0 0 15,0 0 1-15,2 3 0 0,5 4-3 16,2 2 1-16,0-2-1 0,11 9 1 0,12 3 5 0,5 4 1 16,-5-7-1-16,0-9 1 0,-5-2-4 15,-2-3 0-15,0-4 0 0,-2-10 0 0,-2 8 4 0,-3-6 0 16,0-4 0-16,-4-7 0 0,-5 3-4 0,0 4 0 16,-4-2-1-16,-5-12 2 0,0 5 1 0,-5 6 0 15,5-3 0-15,-14-13 1 0,1 8-4 0,-1 6 1 0,-4 0-2 16,-5-1 2-16,-2 3 0 0,0 6-1 0,0 1 1 15,2-1 0-15,0 6-3 0,5 7 1 0,4 1-1 16,0-3 2-16,5 2-2 0,5 5 2 0,4 5-1 16,0-5 0-16,4 0-1 0,5 0-1 0</inkml:trace>
  <inkml:trace contextRef="#ctx0" brushRef="#br0" timeOffset="158724.6">27355 16464 1683 0,'0'0'0'0,"0"0"0"0,0 0 0 16,0 0 65-16,-21 33 1 0,14-19-1 16,5-3 1-16,-2-4-48 0,4 3 0 0,0 1 0 0,4 6 0 15,3 1 44-15,7 1 0 0,2-3-1 0,16-2 2 16,6 0-46-16,-1-5 1 0,-3-4 0 0,0-12 0 0,0 4 13 16,1 1 1-16,1-7-1 0,-6-12 2 0,-1 7-20 15,-1 2 2-15,1-6-1 0,-10-8 1 0,-1 3 1 0,-7 2-1 16,-6-2 1-16,-14-10 1 0,2 3-8 15,-7 5 0-15,-9-3 0 0,-11-5 1 0,0 13 5 0,-2 10-1 16,-15 3 1-16,-6 3-1 0,3 15-5 0,6 1 0 16,0 6 0-16,4 6 0 0,13 3-7 0,8 6 2 15,0-1-2-15,2-4 1 0,8 7 0 0,6 0-1 16</inkml:trace>
  <inkml:trace contextRef="#ctx0" brushRef="#br0" timeOffset="159314.21">26725 17421 929 0,'0'0'0'0,"0"0"0"0,0 0 0 0,25-5 110 0,-18 3 1 16,0-1 0-16,4-6 0 0,3 0-95 16,-3-3-1-16,3 1 1 0,0-10 1 0,4-5 68 0,-9 1 0 15,3 1 1-15,-6 4-1 0,-1 1-68 0,-3 5 1 16,-2 2 0-16,-4-2 0 0,1 3 27 0,1 4 0 16,-5 2-1-16,-6 1 1 0,-1 4-29 0,-4 0 1 15,2 0 0-15,-7 0 0 0,0 9 5 0,3 3 0 0,1 4 1 16,6 0 0-16,4 3-11 0,4-1 0 0,7 1-1 15,7-1 2-15,5 3-1 0,2 0 0 0,2-2 1 16,7-5 0-16,0 6-5 0,3-6 0 0,-1 5 0 16,3-3-1-16,-7 0-2 0,-5 1-1 0,0 1 1 15,-2-2 1-15,-7-4-3 0,-6-3 0 0,-3 1 1 16,-5 1 0-16,-2 1-1 0,-2-5 2 0,0-3-1 16,-18 6 1-16,-10 4-2 0,1 0 1 0,-1-7-1 0,7-5 0 15,3 0 1-15,2 1 0 0,-2-1 1 0,-3-4-1 16,9-1 0-16,10-1-1 0,2-3 0 0,0-5 1 15,9 3-1-15,4 2 0 0,1 0 1 0,2-12 0 16,6-2-1-16,1 3 0 0</inkml:trace>
  <inkml:trace contextRef="#ctx0" brushRef="#br0" timeOffset="159482.76">27133 17325 1431 0,'0'0'0'0,"0"0"0"0,-6 33 0 0,1-19 48 0,3-3 0 15,2 8 0-15,-7 18 0 0,5 10-31 16,2-6 0-16,-3-6 0 0,-3-5 0 0,3 1 42 0,6-6 2 16,1 3-2-16,-6-7 2 0,2 2-44 15,2-9 1-15,3 0 0 0,-3-7-1 0,0 0 0 16,-2-5 0-16</inkml:trace>
  <inkml:trace contextRef="#ctx0" brushRef="#br0" timeOffset="159692.22">27063 17288 1381 0,'0'0'0'0,"0"0"0"16,0-28 0-16,9 17 20 0,0 2 1 0,7-1 0 16,11-6 0-16,3 9-10 0,-3 5 0 0,1-1 1 15,1-4-1-15,1 10 23 0,-5 1-1 0,-2 1 1 16,0 2 0-16,-5 5-20 0,-7 2 1 0,-1 0-1 16,-4-3 1-16,-6 3 10 0,-6 2 0 0,-1 3 1 15,-14 6 0-15,-2-1-14 0,3-1 1 0,-8 0-1 0,-3 0 1 16,1 3 2-16,5-3 0 0,-5-2-1 0,-4-5 2 15,7 0-7-15,11-4 0 0,2-3 0 0,0-9 0 16,10 0 3-16,-1 0 1 0,10-4-1 0</inkml:trace>
  <inkml:trace contextRef="#ctx0" brushRef="#br0" timeOffset="159850.79">27448 17244 1381 0,'0'0'0'0,"0"0"0"0,0 0 0 0,23-11 36 16,-16 11 1-16,-3 2-1 0,1 0 1 0,2-2-23 15,0 0 2-15,-3 3-1 0,1 6 0 16,-1 2 48-16,1 3 0 0,0-2 0 0,-1 11 0 16,-4 5-45-16,0-2 0 0,-4 1 0 0,4-3 0 0,0 6 12 15,-5-9 1-15,0 0 1 0</inkml:trace>
  <inkml:trace contextRef="#ctx0" brushRef="#br0" timeOffset="160118.73">27439 16924 1670 0,'0'0'0'0,"0"0"0"16,0 0 0-16,0 0 23 0,0 0-1 0,0 0 1 16,0 0-1-16,0 0-11 0,27 2 1 0,-15 1-1 15,15-8 1-15,14 3 30 0,-6-1 0 0,-8-4 0 16,-7-4 1-16,-1 1-28 0,-8 3 1 0,-2 1 0 15,-7-11 1-15,3 3 9 0,-3 7 1 0,-2 3 0 0,-13-3 0 16,1 0-14-16,1 2 0 0,-1 5-1 0,-24-2 2 16,-5 4-9-16,-2 7 1 0,4 5 0 0,2-4-1 15,10 6-1-15,4 5 0 0,3 0 1 0,6-3-1 16,7 1 5-16,2 2 1 0,3 0-1 0,9-1 1 16,4 4-4-16,5-1 1 0</inkml:trace>
  <inkml:trace contextRef="#ctx0" brushRef="#br0" timeOffset="160680.56">27635 17193 1520 0,'0'0'0'0,"0"0"0"0,0 0 0 0,0 0 54 0,0 0 1 15,0 0 0-15,7 37 0 0,7 5-38 0,4-2 1 16,0-13-1-16,-6-6 0 0,1 0 53 0,-1-2 1 16,-1-5-2-16,-6-3 2 0,-1-1-53 0,1-1 0 15,-5-9 0-15,0 4 0 0,0-4 27 0,0 0 1 0,0 0 0 16,0-4 0-16,0-3-31 0,0 2 2 15,0 1 0-15,0-13 0 0,4-4 7 0,1-6-1 0,4 1 1 16,0-9 0-16,0 5-12 0,-2 9 0 16,-2 5 0-16,-1-3 1 0,3 5 2 0,2 7 2 0,-2 3-1 15,-5-1 1-15,1 5-8 0,-1 3 1 0,0-1-1 16,3 0 1-16,-1 0-6 0,-1 1 1 0,1 1-1 16,8 15 2-16,4 4-3 0,2 3 1 0,0 2-1 15,0 4 2-15,1-4 0 0,-1-5 2 0,2-2-2 16,-6-5 2-16,7 3-2 0,-5-5-1 0,-3-5 1 0,-1-2-1 15,-1-5 3-15,-2 1 1 0,0-3-2 0,-4-5 2 16,-1 5-3-16,1-2 0 0,0-1 0 0,1-8 1 16,4-5-1-16,-1-3 2 0,-5 5 0 0,5-11-1 15,0-3-1-15,-2 2-1 0,0 3 1 0,-2-5-1 16,-3 7 2-16,3 7 1 0,-1-2-2 0,-4-5 2 16,-2 5-3-16,0 9 1 0,2-2-1 0,-3 4 1 15,1-2-2-15,2 0 2 0,0 5-1 0,0 2 1 16,0 0-2-16,0 0 1 0,0 0-1 0,0 0 0 15,0 0-1-15,0 2 2 0,0 3-2 0,16 13 1 16,20 15 0-16,3 4-1 0,-7 0 0 0,-2-4 0 0,-3-6 0 16,-4-3-1-16,-3-1 0 0,-8-2 1 0,2 2-1 15,-3-2 0-15,-2-5 0 0,0 0 2 0,0-2-2 0,-9-5 0 16,0 1 0-16,-4-3 0 0,4-5-1 16,0 0 1-16,-5 1 0 0,-6-3 1 0,-1 2-2 0,1 3 1 15,-3-3 0-15,-22-4 0 0,-3 2-1 0,5 2 1 16,2 0-1-16,0-4 1 0,9 2-1 0,9 0 1 0,3 0-1 15,2-2 1-15,4 2-1 0,3 0 1 0,2-5-1 16</inkml:trace>
  <inkml:trace contextRef="#ctx0" brushRef="#br0" timeOffset="161037.07">28655 16225 1871 0,'0'0'0'16,"0"0"0"-16,0 0 0 0,0 0 52 15,0 0 0-15,9 31-1 0,-4-11 2 0,4 13-36 0,0 2 0 16,2 0-1-16,-2 4 2 0,5 3 56 0,0 2 2 16,-1 2-1-16,-1-2 0 0,-1 7-57 15,-2 0 0-15,-2-6 0 0,-2-8 0 0,2 4 5 0,-1-1 1 16,-1-3 0-16</inkml:trace>
  <inkml:trace contextRef="#ctx0" brushRef="#br0" timeOffset="161246.82">28646 16295 1784 0,'0'0'0'0,"0"0"0"15,29-35 0-15,-6 21 17 0,0 5-1 0,4 0 1 16,-2-3 1-16,1 5-9 0,1 9 1 0,-2 5 0 15,-7-2 1-15,0 7 18 0,-2 11 0 0,0 7 0 0,-6-4 1 16,-10 4-16-16,0 2-1 0,-10 3 1 0,-1-5 0 16,-3 0 4-16,-4 3 0 0,-5-3 0 0,-6-7 1 15,-1 3-9-15,7-1 0 0,3-4 1 0,4-5-1 16,2 5-5-16,0 0 1 0,5-12 0 0,9-9-1 16,0 0-2-16,5 0 2 0</inkml:trace>
  <inkml:trace contextRef="#ctx0" brushRef="#br0" timeOffset="161507.51">29072 16295 1494 0,'0'0'0'0,"0"0"0"0,0 0 0 0,-13 35 41 16,8-19 0-16,0 5 0 0,1-5 0 16,2-2-25-16,2 0 0 0,2-5-1 0,0 3 2 0,0-3 38 0,3-2 1 15,0 0 0-15,4-2 0 0,4-1-39 0,1 1 1 16,-3-5-1-16,8 0 1 0,1-5 23 0,-2 5 1 15,-4-7 0-15,7-11 0 0,-5 4-26 0,-7 5 0 0,-5-10-1 16,3-9 2-16,-5 7 3 0,-6 5 1 0,-8 0-1 16,-3-10 1-16,-8 8-11 0,-5 4 1 15,-1 2 1-15,4-4-1 0,0 11-2 0,-1 8 1 0,-1-3-1 16,-5-3 1-16,7 3-4 0,7 7 0 0,0 7 1 16,2-2 0-16,4 4-2 0,8 0 1 0,6 3 0 15</inkml:trace>
  <inkml:trace contextRef="#ctx0" brushRef="#br0" timeOffset="161802.99">29355 16130 1381 0,'0'0'0'0,"0"0"0"16,9-39 0-16,-4 18 67 0,-3 5 2 0,0-1-1 0,-4-6 1 16,2 5-51-16,0 8 0 0,-2 3-1 0,-3-2 1 15,-2 4 18-15,3 3 0 0,4 2 0 0,-12 0 0 16,-6-2-21-16,0 2 0 0,0 2 0 0,-17 10 1 0,3 2-4 15,7-5 0-15,12 5 1 0,4-3-1 16,4 3-5-16,10-7 1 0,-1 3-1 0,14 6 1 0,10 5-3 16,-1 0-1-16,3-3 1 0,6-2 0 0,3 1-1 15,-5-1-1-15,-2 2 1 0,-14-1 0 0,1 4 1 16,-3 0-1-16,-3-5 0 0,-1 0 2 0,-5 0-3 16,-5 1 1-16,-4-1-1 0,-8-7 2 0,1-2-3 0,0-2 1 15,-2-1 1-15,-17 6-1 0,1 1-1 0,-3-2 1 16,3-2-1-16,0-4 1 0,-1-3-1 0,6-3 1 15,1-1-1-15,5-8 0 0,5 1-1 16,6 1 1-16</inkml:trace>
  <inkml:trace contextRef="#ctx0" brushRef="#br0" timeOffset="162104.57">29718 15991 1356 0,'0'0'0'0,"0"0"0"16,0 0 0-16,-5-33 61 0,1 22-1 0,-1-1 1 15,-2 3 1-15,0 0-45 0,1 4 1 0,-6 3-1 0,1-1 1 16,-3 1 48-16,5 2-1 0,-5 2 0 0,-2 3 1 16,-2 4-48-16,2-4 0 0,2 2 0 0,-2 5 0 15,7 6 31-15,2 1 0 0,5-5 1 0,4 6 0 16,5 1-33-16,2-2 0 0,7-1 0 0,5 1 0 16,4 2 4-16,2 0 0 0,3-3 1 0,9-6 0 15,-3 0-11-15,-6-1 1 0,-5 1-1 0,0-5 1 16,-7 0 0-16,-6-3 1 0,-3 1-1 0,-9-5 2 15,-2 2-7-15,2-2 1 0,2 3 0 0,-11-1 0 0,-10 0-3 16,1 3 0-16,2 0 1 0,-29-1-1 16,-1 1-1-16,7 4 0 0,7-4 0 0,3-5 0 15,8 0 1-15,5 2-1 0,0 3 1 0,0-5-1 0,5 2-1 16,4 0 1-16</inkml:trace>
  <inkml:trace contextRef="#ctx0" brushRef="#br0" timeOffset="162268.14">30028 16003 1431 0,'0'0'0'0,"0"0"0"16,0 0 0-16,0 0 64 0,0 0 1 16,0 0 1-16,0 0-1 0,0 0-47 0,0 0 0 0,4 25 0 15,-4-16-1-15,0-2 24 0,0 3-1 0</inkml:trace>
  <inkml:trace contextRef="#ctx0" brushRef="#br0" timeOffset="162399.9">29916 15840 892 0,'0'0'0'0,"0"0"0"0</inkml:trace>
  <inkml:trace contextRef="#ctx0" brushRef="#br0" timeOffset="162768.54">30160 15543 1332 0,'0'0'0'15,"0"0"0"-15,0 0 0 0,0 0 61 0,0 0 2 16,25-9 0-16,-16 13 0 0,-2 1-46 15,-2 0 1-15,-1-1 0 0,3 10-1 0,5 5 22 0,-3 2 0 16,-2 2-1-16,-1 26 1 0,-1-1-24 0,-3-8 1 16,3-5-1-16,2-3 1 0,2-6 3 0,-2-3 1 15,-5-2 1-15,0-3-1 0,-2-4-10 0,0-4 1 0,0-4 0 16,0-1 1-16,0-3-5 0,0 1 2 0,0-3 0 16,0-3 0-16,0 1-3 0,0 0 0 0,0 2-1 15,0-3 2-15,0-1 3 0,5-1 1 0,-1 1 0 16,8-13 1-16,8-8-6 0,5 2 2 0,-4-3-1 15,11 14 1-15,-5 5-7 0,-6 5 1 0,-3 2 0 16,-2 2 1-16,-2 1-2 0,-5-3 1 0,-2 2-1 16,-1 10 1-16,-1-3 3 0,-5-4 0 0,0 4 1 0,-7 3 0 15,-2 4-3-15,0 0 2 0,0-2-2 0,-16 2 1 16,-5 7 9-16,5-4-1 0,4-7 0 0,1-1 2 16,-1 1-6-16,8-3 0 0,-3-9-1 0,9 5 1 15,0-5 8-15,2 0 1 0,8 0 0 0</inkml:trace>
  <inkml:trace contextRef="#ctx0" brushRef="#br0" timeOffset="163130.13">30696 15383 1532 0,'0'0'0'0,"0"0"58"16,0 0 0-16,0 0 0 0,0 0 1 15,0 0-42-15,0 0 0 0,0 0 1 0,0 0 0 0,18 23 33 0,-18-4 1 16,3 2-1-16,-1 23 1 0,-2 9-35 0,0-4-1 15,0 2 1-15,0-2 1 0,2-5 10 0,3-10 1 16,-3 4 0-16,-2-6 0 0,2-9-16 0,3-2 1 16,2-2-1-16,4-5 1 0,1-5 0 0,-3-4 2 0,0-1-2 15,2-4 2-15,8-4-7 0,-6-1 0 0,-1 0 0 16,20-18 0-16,2-2 0 0,-5-6 0 0,3 4 0 16,-2-6 1-16,-9 3-4 0,-8-3 0 0,-1 1 0 15,-6-1 1-15,-10 10-4 0,-3 7 2 0,-4 4-2 16,-8 1 1-16,1 1-1 0,-2 6 0 0,-5 4 0 15,-5 2 1-15,0 7-1 0,7 5 1 0,5 7-1 16,2 5 1-16,-2 4-1 0,7 0 0 0,1 3 0 16,4-1 1-16,6 1-1 0,2-6 2 0,5-1-2 15,4-1 1-15,5-1-1 0,2-6 0 0,3-4 0 16,4-2 1-16,5-1 0 0,2-1 1 0,4-3-1 0,1-7 2 16,-6 2-3-16,-5 0 1 0</inkml:trace>
  <inkml:trace contextRef="#ctx0" brushRef="#br0" timeOffset="163489.09">29857 15803 1494 0,'0'0'0'0,"0"0"0"16,0 0 0-16,0 0 51 0,0 0-1 0,0 0 1 15,4-26 0-15,3 22-34 0,-2-1 0 0,-1 3 0 16,10-3 1-16,0 1 44 0,-1-6 0 0,-3 3 1 15,1-4 0-15,5-3-46 0,0 7 1 0,-2-3 0 16,-3 1 0-16,0-2 21 0,-4 1 0 0,-2 8 1 16,-7-3-1-16,-3 1-23 0,0 1-1 0,3 3 1 15,-21 7 0-15,-6 12 4 0,-3 9 0 0,-2 2 0 0,-14 12 1 16,7 9-11-16,15 2 1 0</inkml:trace>
  <inkml:trace contextRef="#ctx0" brushRef="#br0" timeOffset="-178138.32">26851 12575 1105 0,'0'0'0'0,"0"0"0"16,0 0 0-16,0 0 14 0,9-24 1 16,-7 20 0-16,5-10 0 0,0 2-6 0,-3 1 0 0,3-1 0 15,7-7 0-15,-3 5 18 0,5 5 1 0,5-7-1 16,-1-10 1-16,5 8-15 0,3 2 0 0,4-8 0 16,0-8 1-16,2 2 7 0,2 2 2 0,3-2-1 15,2-12 1-15,0 5-12 0,-2 4 0 0,7-8 0 16,8-8 2-16,3 7 7 0,-2 10 1 0,-2-10-1 15,-6 0 2-15,4 9-11 0,-3 1 0 0,-3-1 0 0,-11-4 1 16,1 0-1-16,-4 7 0 0,1-2 0 0,-4-8 0 16,1 10-4-16,-1 9 1 0,-1 2-1 0,-6-4 1 15,2 0-3-15,-5 7 1 0,-2 0-1 0,-3-1 1 16,-1 8-3-16,-5 4 2 0,-5 3-1 16,0-3 1-16,-2 1-2 0,0 4 2 0,0 4-1 0,-9 3 1 15,0 7-2-15,0 0 0 0,-3 0 1 0,-26 23-1 0,1 5 3 16,3 2-1-16,7 3 1 0,-5-13 1 15,2 4-4-15,3-4 2 0,-3 1-1 0,-11 0 1 16,0 2 0-16,0-4 1 0,2 8-1 0,-9 6 1 16,0-3-3-16,7 0 2 0,-2 2-2 0,-7 3 2 0,4-2 0 15,7-8 1-15,5 7 0 0,-7-8-1 0,9-4-1 16,2-3 0-16,1-8 1 0,-5 2-1 0,6 1 1 0,10-8 0 16,0 1 1-16,-1-3-1 0,6-2-1 15,4-2 0-15,0-1 0 0,2-6 0 0,4-5 1 0,6 0 0 16,4-5 6-16,2 1-7 0,0-8 0 0,0 5 0 15,21-23 0-15,13-7-1 0,-2-3 1 0,2-6-1 16,1-7 2-16,-1-1-3 0,3 3 1 0,11-9 1 16,4-12-1-16,10 7-1 0,-7 11 1 0,2 3-1 15,-5-4 1-15,1 6-1 16,-7 5 1-16,0-3-1 0,-1-11 0 0,3 7-1 0,-11 7 1 0,6 0 1 16,-4 0-1-16,0 2-1 0,-4 12 1 0,-6-2-1 15,-6-1 2-15,-2 5 0 0,-3 10 0 0,-4-3 1 16,-5-2 0-16,-2 6-1 0,-4 6 0 0,-3-3-1 15,-5 2 2-15,1 3-1 0,-5 2 1 0,0 7 1 16,-5-5-1-16,5 3-1 0,0 2 0 0,0 0 0 16,0-2 1-16,0 2 0 0,0 0 1 0,0 0-1 0,-4 0 2 15,4 2-3-15,-5 3 0 0,5-1 1 0,-4 10 0 16,-5 3 3-16,2 1 1 0</inkml:trace>
  <inkml:trace contextRef="#ctx0" brushRef="#br0" timeOffset="-173510.14">17307 8706 1218 0,'0'-24'0'0,"-6"-29"38"15,-1 4 2-15,2 17-1 0,-2 6 0 0,-2 8-23 16,0 8 0-16,-5 3-1 0,-8-2 1 0,-1 5 21 15,5-1 0-15,-8 5 0 0,-17-5 1 0,-7 5-23 16,-3 0 1-16,-6-4-1 0,-14-3 1 0,-2 4 36 16,-3 6 0-16,-15 1 0 0,-3 1 1 0,7 7-36 15,5 6-1-15,-10 3 1 0,-18 7 1 0,7 11 19 0,12-2 0 16,-7 8 0-16,-24-6 0 0,8 5-22 0,16 5 1 16,-12 23-2-16,2-3 2 0,6 8-10 0,5 0 0 15,-12 1 1-15,-3 8 0 0,16-2-3 0,6-8 1 16,-8 13-1-16,-12 4 2 0,12 6-4 0,13-1 0 15,3 4 1-15,-12 9 0 0,5 1-2 0,6-6 1 0,-8 11 1 16,2 1-1-16,13 7 0 0,12 1 1 0,7-1 1 16,-5-2-1-16,9-9-1 0,5-3 1 0,2 12-1 15,-7 9 0-15,14-18 4 0,14-5 0 0,-1 7 0 16,1 5 1-16,9 0-3 0,6-15 1 0,6-4-1 16,6 10 1-16,2-1-1 0,7-9 1 0,7 5-1 15,2-7 1-15,10-3-2 0,8-4 0 0,10 19 1 0,-1 4-1 16,8-7 4-16,1-12 1 0,1 3 0 15,9 7-1-15,0-10-2 0,11-6 1 0,7 2-1 0,14-8 1 16,-2-6-1-16,-5-7 2 0,2 3-1 0,23-1 0 16,11 2-1-16,-11-8-1 0,3-6 1 0,15-8-1 15,7-1 3-15,-4-13 1 0,2 1 0 0,11-6 0 16,14 9-4-16,-12-9 2 0,-1-2-1 0,8-10 1 16,7 7-1-16,-11-9 0 0,-5-9 0 0,16-5 0 15,-2 2-1-15,-20-9 0 0,6-9-1 0,12-5 2 0,-7 9-2 16,-14-4 1-16,-2-12-1 0,29-2 0 15,-13 6 0-15,-14-1 0 0,7-17-1 0,16-5 2 0,-9 8-1 16,-16-5 1-16,-1-14 1 0,20-14-1 0,-15 9 0 16,-16-2-1-16,8-14 1 0,4-4-1 0,-3 11 0 0,-20 2 1 15,-2-14-1-15,0-20 2 0,11 4-3 0,-18 7 1 16,7-2 0-16,-17-7 1 0,-1 0-1 0,-12-3 1 16,14-9-1-16,2-4 0 0,-11 13 0 0,-21 8 0 15,-2-8-1-15,-5-11 2 0,-4 5 1 0,-8 6 2 0,-1-1-2 16,0-3 2-16,-5-1-2 0,-7 11-1 0,2-15 1 15,-4-2-1-15,-6 14 3 0,-8 4 1 16,-2-6-1-16,-7-19 0 0,-5 13-2 0,-8 6 0 0,-5 2 0 16,-7-17 1-16,0 3 0 0,-5 7 2 0,-6-9 0 15,-7-1 0-15,-1 13-4 0,4 6 2 0,-15-19 0 16,-9-13-1-16,10 16 4 0,-3 14 0 0,-7-12 0 16,-18-14 1-16,2 3-4 0,-6 11 1 0,-10 5-2 15,-4-5 2-15,15 3 5 0,1 2 1 0,-14-10-1 16,-18-13 0-16,0 28-5 0,11 8 1 0,-2-6 0 15,-11-5 0-15,-10 5 6 0,3 21 1 0,-17 2-1 0,8 5 1 16,-7 9-7-16,-3 14 1 0,-11 0 0 0,-7-1 0 16,0 13 10-16,-4 11 0 0,-16 2 0 0,-19-1 0 15,10 10-9-15,10 13 1 0,-8 6-1 0,-2 5 2 16,11 4 9-16,16 13 0 0</inkml:trace>
  <inkml:trace contextRef="#ctx0" brushRef="#br0" timeOffset="-172470.19">16473 8392 1255 0,'0'0'0'0,"32"-21"0"0,9-2 0 0,4 2 13 0,10 3 0 16,11-1-1-16,3-2 2 15,-1 3-6-15,0-3 0 0,8-7-1 0,-3-5 2 0,-3 8 17 16,-1 4 0-16,-1-2 0 0,5-7 1 16,-7 6-15-16,-15 6 0 0,-1-1 1 0,0 3 0 0,-2 2 13 0,-7 3 0 15,0 4 0-15,0-3 0 16,-7 8-14-16,0 2 0 0,3 0 1 0,-5 2 0 0,-3 3 7 0,-6 2 0 15,-5 2 1-15,-4-6-1 0,-5-3-10 0,-4-3 1 0,-5 6 0 16,0-3 1-16,-5-3-7 0,5 3 2 0,0 0 0 16,-23-4-1-16,-13-1-1 0,-10 3-1 0,-6-1 1 15,-17 3 0-15,-3 12-1 0,-8 6 0 0,-12-1 1 16,-19 6-1-16,-3 9 0 0,-7 12-1 0,-7 5 0 16,-13 0 1-16,6 18 0 0,3 10 1 0,-3 16-1 15,-4 0 2-15,11-3-3 0,26-2 1 0,6 19-1 16</inkml:trace>
  <inkml:trace contextRef="#ctx0" brushRef="#br0" timeOffset="-171617.53">17326 8260 791 0,'0'0'0'16,"2"-23"0"-16,7 2 0 0,0-2 83 0,-2-1 1 15,0 4 0-15,-5-8 0 0,-2 7-67 16,0 7 1-16,0-7 0 0,0 2 0 0,0-1 33 0,0 8 1 16,0 3 0-16,-4-3 0 0,1 7-35 0,3 1 0 15,0 4 0-15,0 0 1 0,0 4 16 0,0 1 0 0,0-5 0 16,-2 26 1-16,2 25-21 0,0 9 1 0,-2 3 0 16,-3 4-1-16,3 5 3 0,0 7 0 0,-3 11 0 15,-2 3 0-15,5-9-8 0,4 2 1 0,3 20 0 16,-1 1 0-16,5 0 0 0,3-10 0 0,2 6 0 15,-3-1 0-15,5-3-3 0,0-6 0 0,-7 5-1 16,5-8 1-16,-1-4-3 0,-3-9 0 0,3 4-1 0,-4-7 2 16,0 3-3-16,-9-10 1 0,10 5 1 0,-6-2-1 15,5-3 1-15,-4-9 0 0,2 5-1 0,-3-3 2 16,3 3-3-16,2-5 2 0,-2-3-1 0,-2-4 0 16,-1 1 2-16,3-11 0 0</inkml:trace>
  <inkml:trace contextRef="#ctx0" brushRef="#br0" timeOffset="-171136.23">17057 8130 1369 0,'0'0'0'0,"-10"37"50"0,6-16 1 16,-1-2-1-16,-4 29 1 0,0 6-35 0,-5-1 1 15,5-9 0-15,5-2 1 0,-1-3 22 0,1-4 2 0,4-5-1 16,-5-2 1-16,0-5-26 0,5-2-1 0,0-2 1 16,0-7 1-16,0-3 0 0,0-5 0 0,0 1-1 0,5-5 1 15,0 0-8-15,-5 0 1 0,0 0-1 0,4-7 1 16,1 0-5-16,-1 0-1 0,-4-2 1 0,23-40 1 16,9-9-3-16,0 0 0 0,-5 0 1 0,-2-5 0 15,0 5-3-15,1 14 0 0,5 5 0 0,1-3 1 16,0 3-1-16,-2 4 0 0,2 0 0 0,0 3 0 15,-7 1 1-15,0 17 1 0,-7-2-1 0,1 2 1 16,-6 5-2-16,1 9 2 0,-5 5-1 0,9 6 0 16,-4 8-1-16,0-1 1 0,2 13 1 0,13 8-1 15,5 7-1-15,3 3 0 0,-1 9 0 0,5 14 2 0,5 12 0 0,2-1 1 16,2 22 0-16</inkml:trace>
  <inkml:trace contextRef="#ctx0" brushRef="#br0" timeOffset="-170386.95">17593 10999 1306 0,'0'0'0'0,"0"0"0"15,0 0 0-15,0 0 47 0,-7 30 1 0,7-21-1 16,-3 14 2-16,3 17-33 0,0 4 1 0,-4 0 0 16,-1 0 0-16,1 5 48 0,-3 2 1 0,-5 12 0 15,1 6 1-15,4 5-49 0,3 3-1 0,-1 7 1 0,1 1 0 16,4 1 16-16,2 3 1 0,0 8-2 0,0 7 2 16,3-4-20-16,-1-5-1 0,1 5 1 0,2 5 0 15,4 1-1-15,-2-8 2 0,-2-8-1 0,-2-1 0 16,-3-6-6-16,0-2 0 0,3-2 0 0,-3 7 0 15,3-5 1-15,-1-11 1 0,-1 0 1 0,-3-5-1 16,0 0-4-16,0-7 0 0,0 4 0 0,0 1 1 0,0-5-5 16,0-5 1-16,2 3-1 0,2-10 2 15,-1-8-3-15,-3-4 1 0,0-6 0 0,0-5 0 0,4 1 0 16,-1-1 2-16,-6-9-1 0</inkml:trace>
  <inkml:trace contextRef="#ctx0" brushRef="#br0" timeOffset="-170087.33">17139 13723 1709 0,'0'0'0'0,"0"0"0"16,0 0 0-16,0 0 47 0,20 26 0 0,-11-17 0 16,14 21 0-16,4 5-30 0,1 2 0 0,-1 5 0 15,-6 7-1-15,-3-5 44 0,-4-2 1 0,2 4-2 16,0 3 2-16,0 0-45 0,-3-1 2 0,1 6 0 15,2 4 0-15,2 0 13 0,0-5-1 0,1 1 0 16,-1-6 2-16,0-8-19 0,-4-8 2 0,4-11-2 16,3-7 2-16,-1-5-5 0,-2-9 0 0,1-11 0 15,1-15 0-15,8-6-4 0,-6-5 0 0,6-21 1 16,-1-7 0-16,5-3 4 0,7 6 0 0,2-3 1 16,-5-14-1-16,-4 9-4 0,-4 3 0 0,-6-8 0 0,-3-1 1 15,-1 11-7-15,-2 12 1 0,0 6 1 16,-7 5-1-16,-2 8-1 0,-3 1 1 0</inkml:trace>
  <inkml:trace contextRef="#ctx0" brushRef="#br0" timeOffset="-169275.76">15984 7083 1709 0,'0'0'0'0,"0"0"0"16,-15-30 0-16,12 21 66 0,10 0 1 0,7 2-1 15,2-7 2-15,-3 9-50 0,6 0 0 0,8 5 0 16,14-4 0-16,9 4 56 0,-2-5 1 0,2-2 0 15,-9-2 0-15,0 0-57 0,-9-5 0 0,0 0 0 16,-2 0 0-16,-3 5 10 0,1 2 0 0,-5 2 0 16,-1-4 0-16,-8 4-15 0,0 10 0 0,-10-1 0 15,1 1 1-15,-10 4-14 0,1-2 1 0,-1 0-1 16,-13 23 1-16,-19 14-1 0,-4 0 1 0,3 5-1 16,-3-2 1-16,4-3-3 0,-4 0 1 0,-5 5-1 15,-2-12 1-15,10 4-2 0,8-3 2 0,7-11 0 16,5-1 0-16,9-7 1 0,4-6 0 0,10-1 0 15,9-12 0-15,-1 5 0 0,-1-1 0 0,1-8 0 0,28-1 0 16,14-7-3-16,-5 1-1 0,5-1 1 0,0-11 0 16,4 0-1-16,3 2 2 0,8-7-1 0,15 3 0 15,-1 6 0-15,-11 3 0 0,2 2-1 0</inkml:trace>
  <inkml:trace contextRef="#ctx0" brushRef="#br0" timeOffset="-168852.52">15946 7262 1658 0,'0'0'0'0,"25"-35"0"0,-2-4 0 15,13 6 47-15,10 12 0 0,13 3 0 0,7-1 2 16,3 5-32-16,-6 3-1 0,8-8 1 16,11 1 0-16,0 11 26 0,-2 2 0 0,11 5 1 15,-6-5 0-15,-8 5-28 0,-8 0 1 0</inkml:trace>
  <inkml:trace contextRef="#ctx0" brushRef="#br0" timeOffset="-167601.14">14037 13273 1231 0,'0'0'0'0,"45"-25"0"0,5-8 0 0,10-2 51 0,6 3 2 16,21-12-1-16,8-10 0 0,10-8-35 16,12-6 0-16,22-20 0 0,7-5 1 0,16-4 23 15,2 2 1-15,23-12-1 0,9-25 1 16,-2 20-26-16,-18 12-1 0,-8 1 1 0,6-6 1 0,-6 17 5 16,-28 16 2-16,-8 0-1 0,-7 2 1 0,-15 17-13 0,-26 16 1 15,7 2 1-15,-13 3-1 0,-14 15-8 0,-12 1 0 16</inkml:trace>
  <inkml:trace contextRef="#ctx0" brushRef="#br0" timeOffset="-167150.08">15578 12412 1318 0,'0'0'0'0,"37"-16"0"15,2-10 0-15,20-2 11 0,14-6 2 0,14-13-2 0,6-6 1 16,3 2-5-16,9-3 1 0,16-15 0 0,7-5 0 16,15-3 23-16,1-2 1 0,9-14 0 15,25-16 0-15,-16 14-18 0,-7 9 0 0,20-9 1 0,6 2 0 16,-26 12 8-16,-9 7 2 0,13-3 0 16,-8-2-1-16,-21 16-12 0,-12 10 0 0,3-7 0 0,0-3 1 15,-11 19-3-15,-28 11 1 0,-2-1 0 0,-21-4 0 16,-7 4-4-16,-8 8 0 0,-3 3 0 0,-2 4 0 15,-7 3 6-15,-14 5-1 0,-9 1 0 0,-5-1 2 16,-4 6-6-16,-4 5 0 0,-1 0-1 0,-13 5 1 0,-5 4-5 16,0 0-1-16,-4 3 0 0,0-3 1 15,6 0-1-15,8 1 0 0,3-6 0 0,8-8 0 0,2 4 4 0,2 0-1 16,1 0 1-16,31-19 0 0,27-4-3 0,8-3 2 16,4-2-1-16,2 3 1 0,-2-3 2 0,-11 3 2 15,4-3-1-15,5-7 1 0,-5 5-3 0,-2-3-1 0,-1 3 1 16,1-2 0-16,-7 6-1 0,-6 5 1 0,-4 0-1 15,-3-7 1-15,-8 10-3 0,-4 4 2 0,-9 0-2 16,4-12 2-16,3 13-2 0,-5-1 2 0,-4 2-2 16,-3-7 2-16,-4 6-3 0,-5 8 1 0,-9 0 0 15,4 10 1-15,-8-5-2 0,-1 5 1 0</inkml:trace>
  <inkml:trace contextRef="#ctx0" brushRef="#br0" timeOffset="-166805.08">20070 10251 1332 0,'0'0'0'0,"0"0"0"0,-32-18 0 0,23 13 46 0,4 0 0 15,10 1 0-15,-1-5 0 16,5-3-31-16,-4 3 2 0,-1 4 0 0,24-9 0 0,15 0 32 0,7-7 1 16,0-2-1-16,1-2 0 0,-6-3-32 0,1 2 0 15,9-2 0-15,6-16 0 0,-2 9 20 0,-8 12 0 16,-3 0 0-16,-5-5 1 0,-4 3-24 0,-3 6 2 15,-9 7 0-15,-1-1 0 0,-4 8-6 0,-3 0 1 0,-1 1 0 16,-7-1 0-16,-8 0-4 0,-3 3 1 0</inkml:trace>
  <inkml:trace contextRef="#ctx0" brushRef="#br0" timeOffset="-166319.83">14342 13046 1356 0,'0'0'0'0,"25"-21"18"0,-6 9 0 16,-6 8 0-16,-8-1 1 0,-1 3-9 0,1-1 0 0,-5 1 0 15,0 2 2-15,0 0 15 0,0 0 1 0,0 0 0 16,-14 7 0-16,-13 9-16 0,-10 10 2 0,1 2-1 16,-21 16 1-16,-2 2 1 0,-1 0 2 0,-1 3 0 15,-8 0 0-15,10 0-8 0,9-1 1 0,2 1-1 16,-5-9 1-16,15-8-6 0,15-6 2 0,5-3 0 15,8-5-1-15,6-6-1 0,13-7 0 0</inkml:trace>
  <inkml:trace contextRef="#ctx0" brushRef="#br0" timeOffset="-165836.8">13838 12886 1431 0,'0'0'0'0,"-27"39"16"0,9-13 0 0,6-1 0 16,-6 3-1-16,4 9-6 0,1 0 0 0,-6 0 0 15,-4 0 1-15,5-4 27 0,5 2 1 0,-6 4 0 16,-6-2 0-16,5 3-24 0,6-10 2 0,3-2 0 16,-3-7-1-16,7 4 10 0,5-2 0 0,2-4-1 0,4-7 1 15,3-5-13-15,2-5 1 0,5-2-1 0,16-5 1 16,13 3-5-16,3 0 3 0,4-5-1 0,5-7 0 16,4 0-5-16,7-2 2 0,2-3 0 0,5-7 0 15,-2 6-1-15,-7 8 2 0,0-4-1 0,0-3 1 16,-7 12-4-16,-7 7 2 0,-9 3-2 0</inkml:trace>
  <inkml:trace contextRef="#ctx0" brushRef="#br0" timeOffset="-165432.72">12910 14190 1620 0,'0'0'0'16,"57"0"24"-16,-21 9 0 0,1 0 1 0,-1-4 0 16,-1 7-13-16,1 6 0 0,1 1 1 0,-6 2-1 15,1 0 33-15,0 0 0 0,-4-1 0 0,-3-1 0 16,0 0-30-16,-5-3 2 0,3 0-1 0,-5-4 1 15,5-1 10-15,-4-4 1 0,-6-4-1 0,1-3 1 16,-5 0-16-16,0 0 1 0</inkml:trace>
  <inkml:trace contextRef="#ctx0" brushRef="#br0" timeOffset="-165270.15">13464 13791 1670 0,'0'0'0'0,"0"0"0"0,-36-10 0 0,22 15 30 0,3 7 0 15,-1 2-1-15,-6 4 1 0,2 12-16 0,2 5-1 16,-6 14 1-16,-5 7 0 0,2-1 30 0,-5-1 0 16,-4 1 0-16,-9 10 1 0,7 7-30 0,7 0 2 0,-3 16-1 15,1-2 1-15,1-2 2 0,14-8 0 0</inkml:trace>
  <inkml:trace contextRef="#ctx0" brushRef="#br0" timeOffset="-164626.83">12819 14069 1444 0,'0'0'0'0,"0"0"0"0,-5-23 0 15,10 16 28-15,8 2 0 0,1 3 0 0,4-5 0 16,0 2-15-16,3 5 1 0,6 0-1 0,10 0 1 15,-1 5 20-15,-4 2 0 0,9 5 1 0,-6-1 0 16,6 8-21-16,0-5 1 0,-5 2 0 0,-4 0 0 0,0 10 8 16,-5-1-1-16,-2 1 1 0,-6-3-1 15,4 5-11-15,4 2 2 0,-4 0-2 0,-5-2 1 0,0 0-6 16,0 2-1-16,1 0 1 0</inkml:trace>
  <inkml:trace contextRef="#ctx0" brushRef="#br0" timeOffset="-164406.31">13293 13679 1381 0,'0'0'0'0,"0"0"0"16,0 0 0-16,-5 30 17 0,10-11 1 0,0 2-1 15,-10 14 0-15,0 4-6 0,-4 3-1 0,-9 7 0 16,0 4 0-16,0 0 17 0,4-4 1 0,-9-5-1 15,-11 3 1-15,7 1-16 0,6 4 2 16,0 3-1-16,-1-4 1 0,8-4 1 0,0-8 2 0,5 3 0 16,0-3 0-16,4 1-8 0,5-8 1 0,0 1-1 15</inkml:trace>
  <inkml:trace contextRef="#ctx0" brushRef="#br0" timeOffset="-164112.84">12718 14143 1293 0,'0'0'0'0,"0"0"0"0,0 0 0 0,-13-23 12 0,13 23-1 16,0 0 0-16,4 0 0 0,1 0-4 15,-1 0 1-15,1 0-1 0,8 0 0 0,6 0 16 0,-1 3 0 16,9 1 1-16,26 6 0 0,8-4-13 0,-4 1 1 16,-6-7 1-16,-1 3-1 0,2 8 4 0,-2 1-1 15,1 2 1-15,-10-5 1 0,0 7-8 16,-5 3 0-16,1 0 0 0,-3-5 1 0,-2-1-5 0,-5 4 2 0,1-6-1 16,-6 3 1-16,3 2-3 0,-4 1 1 15,-3-6-1-15</inkml:trace>
  <inkml:trace contextRef="#ctx0" brushRef="#br0" timeOffset="-163731.71">13302 13774 1143 0,'0'0'0'0,"-4"-25"0"0,-1 9 0 16,5 2 12-16,0 4 2 0,0 6-2 15,-5 4 2-15,5 0-7 0,0 0 1 0,0 0 0 0,-4 7 1 16,-1 4 14-16,5 1-1 0,-4 2 1 0,-19 28 0 16,5 16-12-16,-1-5 2 0,1 3-2 0,-5-3 1 0,5-2 4 15,7-4 0-15,-1-6-1 0,-6 6 1 16,2 6-7-16,5 1 0 0,-1 1 0 0,-6 1 1 16,4 2-4-16,1-5 0 0,-6-1 0 0,1-8 1 15,5-10-3-15,8-6 1 0,-4-7-1 0,0-7 1 16,0-5-2-16,4-4 0 0,5-5 1 0,0-16-1 0,0 0-1 15,0-1 2-15,9-4-2 0,9-41 1 0,5-1 0 16,5-2-1-16,4-9 0 0,-3-5 0 0,3 9 0 16,2 10 0-16,1-10 0 0,-8-2 0 0,5 3-1 0,-9 11 0 15,-5 4 1-15,-4-1 0 0,-5 13-1 0,0 12 0 16,-2 2 0-16,-7 0 1 0,2 7 0 0,0 9-1 0,3 8 0 16,-10-1 0-16,1 5 0 0,1 0 0 0,3 0 0 15</inkml:trace>
  <inkml:trace contextRef="#ctx0" brushRef="#br0" timeOffset="-163331.71">12832 14118 1155 0,'0'0'0'0,"0"0"0"0,-23-28 0 0,14 17 16 0,0 1 0 16,5-1-1-16,4-3 2 0,-5 4-8 16,5 8 1-16,0 2-1 15,9-2 1-15,5-1 17 0,-5 1 0 0,0 2 0 0,21 7 1 0,15 5-15 0,6-3 0 16,-6 0-1-16,5 3 2 0,-4 4 4 0,4 0 1 16,7-2 0-16,-7 3 0 0,1-1-9 0,-8 5 0 15,-4 0 0-15,-1-5 2 0,-1 2-4 0,-5 1 0 16,0-3 0-16,-3-2 1 0,1 5-3 15,-5 2 0-15,-2 2-1 0</inkml:trace>
  <inkml:trace contextRef="#ctx0" brushRef="#br0" timeOffset="-163104.62">13418 13765 1143 0,'0'0'0'0,"0"0"0"0,-22-21 0 16,17 12 11-16,5 9 2 0,-2 5-2 0,-12 4 1 15,3-4-5-15,4-1 1 0,2 6 0 0,-17 24-1 0,-1 3 15 16,0 5-1-16,-4 14 0 0,-10 4 2 16,1 1-12-16,-1-3 0 0,3 16 1 0,-3 14-1 0,1 7 3 15,4 5 2-15,5 9-1 0</inkml:trace>
  <inkml:trace contextRef="#ctx0" brushRef="#br0" timeOffset="-160013.7">14477 9595 12 0,'0'0'0'16,"0"0"0"-16,29-7 0 0,-15 9 0 0,25 16 0 15,18 6 0-15,7 1 0 0,4 12 0 0,8 3 0 16,1-1 0-16,3-2 0 0,11 5 0 0,9 0 0 15,1 2 0-15,6-11 0 0,-2 1 0 0,7-4 0 16,-12 1 0-16,-2-3 0 0,12-1 0 0,-3 13 0 16,-7-8 0-16,-6-2 0 0,11 5 0 0,-5 7 0 0,3-5 0 15,-14-9 1-15,0 2-1 0,-5 3 1 0,-4-3-1 16,-10-2 1-16</inkml:trace>
  <inkml:trace contextRef="#ctx0" brushRef="#br0" timeOffset="-159568.61">15302 9711 12 0,'0'0'0'0,"0"0"0"15,0 0 0-15,0 0 0 0,-4-24 0 0,8 24 0 16,1 3 0-16,4-1 0 0,-4 0 0 0,4 1 0 0,55 34 0 16,11-2 0-16,-2 2 0 0,0 7 0 0,2-5 1 15,7 10-1-15,5-7 0 0,9 2 0 0,2 7 1 16,-2-5-1-16,6 8 1 0,12 6-1 0,3 7 1 15,-1-9-1-15,-2 0 0 0,0 5 0 0,7 0 1 16,-2-10 2-16,-17-4-1 0,-1 14 0 0,-1 4 2 16,3 2-3-16,-14-1 1 0,6 4 0 0,8-3 0 0,-7-8 2 15,-19-8-1-15,-1 3 1 0,-6 4 0 16,1-13-2-16,-16-6 2 0,-5 3-1 0,0 5 0 0,-2-14-2 16,-16-12 2-16,-5-4-2 0,-13-3 1 15,0-7-1-15,-5-9 0 0,-9-4 0 0,-9-6 2 0,0 1-1 16,-1 0 0-16,1 2 0 0,-23-19 2 0,0-2-2 15,1 1 0-15,-8 1 1 0,5 8-1 0,4 1 7 0,-2 1 1 16</inkml:trace>
  <inkml:trace contextRef="#ctx0" brushRef="#br0" timeOffset="-159325.25">16974 10801 338 0,'0'0'0'0,"0"0"0"16,0 0 0-16,0 0-1 0,0 0 1 0,0 0 0 15,32 19 0-15,9 6-1 0,7 13 1 0,12 10 0 0,8 6 0 16,3-1-10-16,11-4 0 0,23 14 0 0,4 2 0 16,3 2 3-16,-5 0 0 0,3 5 1 15,11 2-1-15,2-9 7 0,-16-9 0 0,2-10 0 0,-11 1 0 16,-2-8 0-16,-9-2 0 0,-3 1 0 0,-2 1 0 15,-13-9-1-15,-8-2 1 0</inkml:trace>
  <inkml:trace contextRef="#ctx0" brushRef="#br0" timeOffset="-159014.09">17647 11159 464 0,'0'0'0'15,"0"0"0"-15,9 30 0 0,5-14-1 0,4-2 1 16,1 0 0-16,40 28 0 0,16 0-1 16,-2 4 1-16,9 12 0 0,7 12 0 0,12-3 0 0,3 5 1 0,17 9 0 15,0 3 0-15,-2-15-1 0,6-1 1 16,12-1 0-16,2 10 1 0,-4-5-1 0,-12-10 1 0,2 3 0 15,3-2 0-15,-18-10 0 0,-17-11 0 0,5 0-1 16,-9-3 1-16,-4-2 2 0,-12-11 0 0,-7 2-1 16,-16-3 2-16,-9 3-3 0,-9-12 1 0,-14-2 1 15,-2-4-1-15,-11-6 5 0,-8-4 1 0,-1-4-1 0,-19-10 1 16,-13-7-4-16,-10 0 1 0</inkml:trace>
  <inkml:trace contextRef="#ctx0" brushRef="#br0" timeOffset="-158752.79">19175 12085 24 0,'0'0'0'0,"0"0"0"0,0 0 0 16,0 0 18-16,0 0 1 0,0 0 0 0,0 0 0 16,0 0-9-16,28-9 1 0,-19 13-1 0,27 19 1 15,17 10 16-15,2-1 1 0,4 6-1 0,9 3 1 16,8 3-16-16,-6-2 2 0,10 7-1 0,0 4 1 0,2-6 5 0,-4-5 0 15,6-1 0-15,-2 3 1 0,-7-4-10 16,-6-8 1-16,-3 3-1 0,-2-2 2 0,-7-3 13 0,-5-5 2 16,-6 3-1-16,0-2 1 0,-1-3-14 0,-8-7 0 15,-8-4-1-15,-10-1 2 0,-10-8 2 0,-5-3-1 16,-4-5 1-16,-13 3 1 0,-6-1-8 0,1-6 0 0</inkml:trace>
  <inkml:trace contextRef="#ctx0" brushRef="#br0" timeOffset="-158642.85">20145 12561 564 0,'0'0'0'0,"0"0"0"15,-25 2 0-15,16 0 2 0,9 1 2 0,4 1-1 16,5 6 0-16,0-4 0 0,5-1-1 0,2 2 0 16,30 21 1-16,8 2 8 0,-3-4-1 0,1-3 0 15,-2 7 1-15,0-2-4 0,-4-7-1 0,7-3 1 16</inkml:trace>
  <inkml:trace contextRef="#ctx0" brushRef="#br0" timeOffset="-157733.45">14579 9759 12 0,'0'0'0'15,"0"0"0"-15,0 0 0 0,5 35 1 0,0-23 0 16,-1-1 0-16,10 17 1 0,0 2 0 0,-5-2-1 0,4 0 0 16,-4 5 0-16,1-1-1 0,-6-4 0 0,5-3 0 15,0 3 1-15,-4 2-1 0,-1-11 0 0,1 4 0 16,0 3 1-16,-1-8-1 0,-4-1 1 0,5 1-1 15,2-2 1-15,-3 3-1 0,1-10 2 0,2 1-2 16,2-6 1-16,-2 1 3 0,-3-5 1 0,-2-3-1 16,1-1 1-16,1 2-2 0,1 2 0 0,-3-5 1 15,-4-9 0-15,-5-14 7 0,-2 3 2 0,0-8-2 16,-14-9 1-16,5 5-5 0,-1-2 1 0,-3 4 0 16,-6 2 0-16,1-6-7 0,4 6 1 0,0 3-1 15,0 5 1-15,5 2 0 0,4-3-1 0,3 3 0 16,0 4 1-16,4 3 5 0,-2 0-1 0,4-1 1 0,1 1 1 15,-1-2-3-15,0 4-1 0,5-2 1 0,-4-3 0 16,4 0 4-16,4-2 1 0,1-2-1 0,4-5 1 16,5 3-4-16,4-3 1 0,7 5-2 0,5 2 2 15,9-2 4-15,-3 2 0 0,14 2 1 0,3-2-1 16,4 3-4-16,0-5 0 0,-3 4 0 0,6 7 1 0,-1-1 23 16,-2 6 2-16,7 2 0 0,7 10-1 15,-5 2-18-15,0 6 0 0,2 1 1 0</inkml:trace>
  <inkml:trace contextRef="#ctx0" brushRef="#br0" timeOffset="-151695.83">13585 11781 288 0,'0'0'0'0,"52"-16"0"16,33-3 0-16,17-2 30 0,3 0 1 0,7-4-1 16,2-3 1-16,5 7-17 0,-3 5 0 0,-4 2 0 15,16-5 0-15,-14 5 13 0,-3 5 1 0,10 7-1 0,-2-3 1 16,-16 5-15-16,-12 0 0 0,9-2 1 0,-2 2-1 15,-11 4-14-15,-14 1 1 0,0 0 0 0</inkml:trace>
  <inkml:trace contextRef="#ctx0" brushRef="#br0" timeOffset="-150920.3">13197 11723 375 0,'0'0'0'0,"0"0"0"16,0 0 0-16,0 0 9 0,0 0 0 0,0 0 0 15,-13-23 1-15,8 18-4 0,0 3 1 0,10 2-2 0,-5 0 2 16,0 0-2-16,0 0-1 0,0 0 1 0,5-5 0 16,4 0-1-16,4 5-1 0,1 0 0 0,36-9 2 15,14 0-1-15,-5 2 1 0,-2 2-1 0,-2-6 1 16,2-1-2-16,2-2 1 0,14 7-1 0,0-5 1 16,7 3 0-16,-2 2-1 0,-1-2 0 0,8-12 1 15,-3 9-2-15,0 5 1 0,12-2 0 0,6-7 0 0,-13 7 19 16,-3-1 1-16,12-1-1 0,2-1 2 0,-2 3-13 15,-3 4 2-15,3-2-2 0,7-9 1 0,-8 4-12 16,-3 8 0-16,6-1 0 0,7-2 0 0,-16 0 0 16,-3-2 0-16,5-3 0 0,-2 3 0 0,-2 0 10 0,0 9 0 15,-3-5 0-15,-2-4 2 16,-6 2-6-16,-10 2 1 0,4-2 0 0,8-4 1 0,-5 6 21 0,-2 5 1 16,-3 0 0-16,-4-5 1 0,-2 1-18 15,-8-3 1-15,1 2-1 0,0-6 2 0,-3 6 6 0,3 3 0 0,4-1 1 16,3-4 0-16,-7 7-11 0,-5-4 1 15,-5-1-1-15,6-9 0 0,-6 7 10 0,-1 0 1 0,6-4-1 16,4-3 1-16,-1-3-10 0,-3 10-1 0,7 3 0 16,0-1 1-16,2 0 5 0,-11 1 1 0,5-3 0 15,4-9 0-15,-2 4-8 0,-1 3 0 0,-1-3 0 16,6 3 1-16,5 0 2 0,-7 2 0 0,0 0 1 16,0 0 1-16,-11 2-8 0,-1 5 2 0,-6-5-1 15,0-9 1-15,0 10 0 0,-3-1 0 0,5 1 0 0,-4-1 0 16,-8 3-3-16,-1 2-1 0,-1 0 1 15,-4-5 1-15,0 10-1 0,-1 2 2 0,-3 2-1 0,-6-14 1 16,1 10-4-16,-9-5 2 0,-1 0-2 0,-4 0 2 16,0 0-1-16,0 0-1 0</inkml:trace>
  <inkml:trace contextRef="#ctx0" brushRef="#br0" timeOffset="-150585.56">18252 11024 1030 0,'0'0'0'16,"45"9"0"-16,-6-9 0 0,14 0 4 0,6 0 2 16,5 10-1-16,6-8 1 0,-6-2-3 15,2-2 2-15,14-3-2 0,9-4 2 0,2 4 1 0,-6 5 1 16,2 0 0-16,1-11 1 0,-1 6-4 0,-12 3 2 0,14-3-2 15,9 0 2-15,-11 5-2 0,-9 3 2 16,-3-1 0-16,7-9-1 0,-4 5-1 0,-3 2 0 16,-2-3 0-16,4-1 0 0,-6-1 4 0,-14 5 1 0,-2 0-1 15,-7-5 1-15,0 5-4 0,-16 0 1 16,4 5-1-16,-2-5 2 0,-6 5 2 0,-5-1 0 0,-3 3 0 16,-2-7 0-16,-4-2-3 0,-3 0 0 0,3 4 0 15,-5-2 1-15,0 2-5 0,-9 1 1 0,5-1 0 16,-1-2 0-16,1 0-1 0</inkml:trace>
  <inkml:trace contextRef="#ctx0" brushRef="#br0" timeOffset="-150118.03">20665 10692 803 0,'0'0'0'0,"0"0"0"16,0 0 0-16,0 0 24 0,32-7 0 0,-23 12 1 16,18 0 0-16,10 4-13 0,-1 0 0 0,5-2 1 15,3-2-1-15,1-1 21 0,1 1-1 0,4 0 1 16,7-1 0-16,0 1-19 0,-4 4 0 0,1 1 1 15,-1-6 0-15,-3 3 5 0,-4 0 0 0,-1 0 0 16,-8-5 0-16,-5 5-10 0,-7 3 2 0,-2-6-1 0,2-4 0 16,-7 5 14-16,-9 2-1 0,-2 0 1 0,-5-7 1 15,0-2-14-15,-2 2 1 0,0 2-1 0,-2 3 1 16,-2-3-1-16,-1 0 0 0,0 0 0 0,-13 5 1 16,-11 5-7-16,-1 2 2 0</inkml:trace>
  <inkml:trace contextRef="#ctx0" brushRef="#br0" timeOffset="-149803.77">20444 10985 1619 0,'0'0'0'15,"0"0"0"-15,0 0 0 0,32 7 1 0,-14 4 0 16,0 1 0-16,14-10 1 0,2 5 0 16,5-2-1-16,9-5 0 0,7 0 0 0,4 0 1 0,-2 0 2 0,-2 0-1 15,-1-9 0-15,-8 2 0 0,-9 0-1 0,1 0 0 16,1-3 1-16,-5 6-3 0,-6-1 0 0,-1 0 0 16,-4 1 0-16,-5 4 0 0,-4 0 0 0,-7-5 0 15,-5-2 0-15,-2 5-2 0,0 2 0 0,0 0 0 16,0 0 1-16,-2 0-2 0,2 0 2 0,0 0-1 15,-3 0 1-15,-1 0 0 0,4 0 0 0,0 2-1 16,0 3 1-16,-5 2 0 0,5-7 0 0,-4 4 0 0</inkml:trace>
  <inkml:trace contextRef="#ctx0" brushRef="#br0" timeOffset="-149417.2">20991 10683 1004 0,'0'0'0'16,"0"0"0"-16,-14-42 0 0,19 28 21 0,-1 5 1 15,1 2-1-15,-5-2 1 0,0 0-11 0,5 9 1 16,-1 0-1-16,10 0 1 0,0 4 22 0,2 1 1 0,-1-1 0 16,27-1-1-16,8 11-19 0,-2 2-1 0,-3 5 1 15,-4-5 1-15,5 7 17 0,2 0 2 0,2 8 0 16,5-6 0-16,-12-2-21 0,-6-4 1 0,-1 4 0 16,1 3 0-16,-6-5 4 0,-8-1 2 0,25 20 18 15,-30-19-29-15,-11-7 1 0,-4-5-1 16,-6 3 1-16,-6-3 3 0,-5 0-1 0,-6 0 1 15,-28 8-1-15,-9 11-5 0,-2-3 0 0,-10-2 0 16,-8 3 1-16,-3 6-5 0,5 10 1 0,-5 9-1 16,-7-2 2-16,12 2-3 0,6-2 1 0</inkml:trace>
  <inkml:trace contextRef="#ctx0" brushRef="#br0" timeOffset="-141905.41">14865 9520 276 0,'0'0'0'0,"0"0"0"0,-23-9 0 15,9 9 9-15,5 0 1 0,-2-5-1 0,-1 1 1 16,3 4-5-16,2-5 2 0,0 3 0 0,-2 2 0 16,0 0 31-16,0-3 0 0,2 1 0 0,-4-3 0 15,-3 1-23-15,3 1 0 0,6 3 1 0,-4-4 0 16,0 2 66-16,4-1 1 0,5 1-1 0,5 2 1 16,-5 0-66-16,0 0 1 0,0 0 0 0,4 0-1 0,5 0 21 15,5 0-1-15,2 0 0 0,32 5 0 16,23 6-23-16,-7 3 2 0,-3 0-1 0,-1 0 0 0,-1-5-4 0,5 3 2 15,13-3-2-15,3 0 1 0,7 5-5 16,-12 5 1-16,3 11 0 0,-15-4 0 0,-8 6-2 0,-2 3 2 16,1-3-1-16,-3 8 1 0,-1 4-4 0,-9-5 2 15,-2 10-2-15</inkml:trace>
  <inkml:trace contextRef="#ctx0" brushRef="#br0" timeOffset="-141453.86">14801 9555 1117 0,'0'0'0'0,"-32"-25"37"0,18 11 1 15,10 4-1-15,4 6 2 0,2-3-25 16,2 4 2-16,1 1 0 0,15 0-1 0,12 2 18 0,5 2-1 16,4 3 1-16,14 2 1 0,-1 2-21 0,-1 10 2 15,2 6-1-15,8-6 1 0,8-5 4 0,7 6 1 16,13 6 0-16,-7 2 1 0,3 4-11 0,-7 3 1 16,16-5 0-16,4 7 0 0,-4 8 2 0,-12-6-1 0,1 3 0 15,-8 0 2-15,-4-5-6 0,-9-5-1 0,4-2 1 16,3 1 0-16,-7 1 0 0,-9 7 0 0,0-6 0 15</inkml:trace>
  <inkml:trace contextRef="#ctx0" brushRef="#br0" timeOffset="-129047.6">31442 11830 1306 0,'0'0'0'0,"0"0"0"16,0 0 0-16,0 0 55 0,5-31 1 0,1 13-1 16,15-22 1-16,4-13-39 0,7-10 1 0,5-6-1 15,4-3 1-15,9 4 56 0,2 1 1 0,3 0 0 16,-7-10 0-16,-3-2-57 0,-6 5 0 16,-7-3 0-16,0-6 0 0,5 16 18 0,-5 13 1 0,-7 5-1 15,-7 10 1-15,2 7-23 0,-1-1 2 0,-10 12-1 16,-2 3 0-16,-1 1 2 0,1 8 1 0,-4 4 0 15,-6 1 0-15,1 4-8 0,0 0 0 0,4 0 0 0,-4 0 1 16,-5 4-5-16,-2 1 2 0,2 2 0 0,-14 21 0 16,-4 4-4-16,3 3 2 0</inkml:trace>
  <inkml:trace contextRef="#ctx0" brushRef="#br0" timeOffset="-128795.91">31472 11006 1758 0,'0'0'0'15,"0"0"0"-15,-30-7 0 0,21 4 28 16,2 3 1-16,0 0 0 0,0-4 1 16,3 1-17-16,4 3 0 0,2 0 1 0,3 0-1 0,-3 0 30 0,0 0 0 15,7 3-1-15,28 34 2 0,15 5-28 0,-4 4 0 16,7-2-1-16,2-2 2 0,2-3 19 0,-4-4 0 0,-7 2 0 15,2 12 0-15,-4 0-22 0,-1-5 2 0,8 7-1 16,6-2 0-16,3-1-1 0,-8-6 0 0</inkml:trace>
  <inkml:trace contextRef="#ctx0" brushRef="#br0" timeOffset="-117371.74">1578 6252 1302 0,'0'-9'16'0,"5"-26"-7"15,0 12 0-15,-1 12 0 0,-4 41 1 0,0 23 15 0,5 0-1 16,-5 5 1-16,-5 5 0 0,-4 0-13 16,-5 6 1-16,1 13-1 0,-6 10 0 0,6-6 4 0,-1-2 1 15,0-8 0-15,1 3-1 0,-1 5-7 16,9-7 2-16,1-10-2 0,-1-4 1 0,5-5-12 0,0-10 1 16,9-4 0-16</inkml:trace>
  <inkml:trace contextRef="#ctx0" brushRef="#br0" timeOffset="-116889.83">2057 6215 904 0,'0'0'0'0,"0"0"0"0,0 0 0 0,0 0 4 15,23 5 2-15,-18 7 0 0,-1-1-1 0,-4 8-1 16,5-3 0-16,-5 3 0 0,0 15 0 16,4 8 13-16,-1 7 0 0,-3 0 0 0,-3 9-1 0,-1 0-7 15,-1 4 1-15,5-4-1 0,5-2 2 0,-1-3 8 0,1-11 1 16,11-2 0-16,2-10 0 0,10-2-10 16,3-14 2-16,6-7-1 0,4-7 0 0,5-5-3 0,-8-2 0 15,8-12 0-15,-5-11 0 0,9-2-2 16,0-8 0-16,7-8-1 0,3-6 1 0,8 1 1 0,-4-1-1 15,-7 1 1-15,2 0 0 0,-8 9-3 0,-10-1 1 0,-9 4-1 16,-3-8 2-16,-6 9-4 0,-5 10 2 0,-4 2-2 16,-5-2 1-16,0 12-1 0,0 8 1 0,-9 1-1 15,0 0 0-15,-4 2 0 0,-1 5 2 0,1 4-1 16</inkml:trace>
  <inkml:trace contextRef="#ctx0" brushRef="#br0" timeOffset="-116655.58">2630 6185 1255 0,'0'0'0'0,"0"0"0"0,0-39 0 16,0 29 48-16,0 10 1 0,-5 0-1 0,5 0 0 15,-4 0-31-15,4 5 0 0,4-5 0 0,-13 19 0 0,-5 25 27 16,1 9 2-16,-5-4-1 0,2 4 1 15,-3 10-30-15,6 2 1 0,-1 4 0 0,-4 1 0 0,4 2 8 16,5 0 1-16,4-2 0 0,-4-3 1 0,0-4-15 16,9-3 1-16,0-2-1 0,0-2 1 0,0-1-8 0,0-6-1 15</inkml:trace>
  <inkml:trace contextRef="#ctx0" brushRef="#br0" timeOffset="-116158.9">3542 6301 1444 0,'-9'-39'0'15,"5"-24"23"-15,-6 19 2 16,6 11 0-16,2 20-1 0,2 6-11 0,0 2-1 0,0 10 0 16,6-1 1-16,8 3 28 0,-5-5 1 0,5 5-1 0,18 17 1 15,9 6-26-15,5-2-1 0,4-10 1 0,2-2 1 0,7 3 5 0,5-3 1 16,5 3-1-16,1-5 2 16,-1 0-13-16,-10-3 1 0,7-1 0 0,-2-6 0 0,-9 1-8 0,-9 9 2 15,-3-3 0-15,-7 3-1 0,-4 0-1 16,-13 0 0-16,-15 2-1 0,-8 3 2 0,-10 4-3 0,-9 5 1 15,-9 9 0-15,-29 17 0 0,-8 11-1 0,-4 4 1 16,-16 8-1-16,-7-5 0 0,3 2-1 0,11 3 1 0,0 15 0 16,-3 11 0-16,8-11-1 0,4 1 0 15</inkml:trace>
  <inkml:trace contextRef="#ctx0" brushRef="#br0" timeOffset="-114526.37">5228 6262 590 0,'0'0'0'0,"0"0"0"16,4-24 0-16,10 15 41 0,0 5 2 0,-1-1-2 15,1-7 2-15,4 3-27 0,1 4 0 0,-1 1-1 16,9-15 2-16,10 8 37 0,1 6 0 0,-1-4 0 15,4-10 0-15,5 5-38 0,-3 5 2 0,7 2-1 16,5-2 1-16,0-1 14 0,-10 10-1 0,-4-4 0 16,-2 4 1-16,2 0-19 0,-9 4 2 0,0 1-2 15,-5 4 2-15,-4 3-8 0,-5 4 0 0</inkml:trace>
  <inkml:trace contextRef="#ctx0" brushRef="#br0" timeOffset="-114318.93">5292 6684 1105 0,'0'0'0'0,"0"-32"0"0,-5 11 0 0,10 2 16 15,4 8 0-15,4 1 0 0,1 10 1 0,0 0-8 16,0 0 1-16,1 7-1 0,31 3 1 0,4-1 20 16,0-5 1-16,5-4-1 0,5-4 1 0,6 4-17 15,-2-7-1-15,-1-2 1 0,-6-5 0 0,-6 4 9 0,-1-4 0 16,-5 0 1-16,-1-2 0 0,-5 7-13 15,-5 4 1-15,-7 5 0 0,-4 5 1 0,0 4-8 0,-10 5 1 16</inkml:trace>
  <inkml:trace contextRef="#ctx0" brushRef="#br0" timeOffset="-105389.08">8663 5370 1344 0,'0'0'0'15,"-2"-39"3"-15,-8 30 1 0,-6 13-1 0,-11 15 0 16,0 11 0-16,-10 7 0 0,1 17-1 0,-12 4 2 16,-2 11-4-16,-1-1 0 0,-3 6 0 15,-15-7 1-15,-6 5-1 0,7-2 0 0,-1 6 0 0,-2 6 1 16,12-10 1-16,9-8 0 0,9-5 1 0,-5-6 0 15,12-14-2-15,16-6 1 0,-5-8 1 0,0-6-1 16,5-10 3-16,4-9 2 0,5-4-1 0,-5-10 0 16,1-3-1-16,-1-1-1 0,10-1 1 0,-6-29-1 0,6-6 2 0,-1-4 0 15,10-5-1-15,-1-4 2 0,1 2-4 16,0 3 2-16,-1-6-1 0,10-1 1 0,-1 6-2 0,1 12 1 16,4 0-1-16,-4-3 0 0,0 17 0 0,-1 7-1 15,1 7 0-15,0 4 1 0,-5 10 1 0,5 9-1 16,-1 5 0-16,8 9 2 0,6 9-3 0,1 7 2 0,-1 5-2 15,0 7 1-15,10 6 2 0,-3 6 0 0,7-6 1 16,5 6 0-16,-1 4-3 0,1 5 1 16,0-1 0-16,-3-4 0 0,3 5 9 0,-1-3 0 0,10-2 1 15,2 0-1-15,-2-4-5 0,-1 13 0 0</inkml:trace>
  <inkml:trace contextRef="#ctx0" brushRef="#br0" timeOffset="-102845.67">9119 5345 200 0,'0'0'0'0,"23"-77"34"0,-7 33 0 0,-5 2-1 0,-4 8 2 16,2 8-20-16,-4 8-1 0,-5 4 1 0,4-3 0 15,-4 8 45-15,0 9 2 0,0 0-2 0,0 9 2 16,0 5-45-16,0 3 1 0,0-8 0 0,5 35 0 15,-1 9 42-15,1 5 1 0,-5 0 0 0,5 0 0 16,-1 0-44-16,-4 5 1 0,5 0 0 0,-1-1 0 0,1 3 19 16,-1-2 1-16,1-5-1 0,-1-9 1 15,-4 4-23-15,0 1 1 0,0-1-1 0,0-11 1 16,0 4 8-16,0 3 0 0,-4-3 0 0,-1-6 1 16,1-1-14-16,4-4 1 0,0-2 1 0,0-3-1 15,-5 2-6-15,10-6 0 0,-1 2 0 0,1-1 1 0,-1-1-3 16,1-7 1-16,4 1-1 0</inkml:trace>
  <inkml:trace contextRef="#ctx0" brushRef="#br0" timeOffset="-93955.89">13446 8861 1155 0,'0'-25'0'0,"0"-17"39"15,0 7 0-15,-5 0-1 0,1 7 1 0,4 10-23 16,4 6 0-16,-4 3-1 0,0 4 1 0,0 5 22 0,-4 0 0 16,4 0 1-16,0 0 0 0,0 0-25 15,0 0 2-15,0 0 0 0,0 12 0 0,0 16 14 0,0 4 1 16,0 8 1-16,-5 4-1 0,1 4-17 0,-1 1 0 15,0 0 0-15,1 9 0 0,4-9 4 0,4-8 0 16,1 4 0-16,0-11 1 0,4 1-9 0,0-7 0 16,5-9 0-16,-10-3 1 0,5-2-1 0,5-5 1 0,-5-2 0 15,0-9 0-15,0-3-4 0,0 0 0 0,-4 1 0 16,4-12 0-16,0-8-2 0,0 1-1 0,0-7 1 16,-4-12-1-16,4-2 0 0,0 0-1 0,-4-5 0 15,-3 1 2-15,3 3-2 0,-1 8 2 0,1-2-1 16,-5-5 1-16,0 9-2 0,2 12 0 0,7-7 1 15,-2 11-1-15,4 5 1 0,1 2-1 0,-3 5 0 16,-4-2 1-16,-1 2-2 0,-4 7 1 0,5-4 0 16,4 4 0-16,-5 0 0 0,1 4 2 0,-1-1-2 0,1 8 2 15,4 10-3-15,0-7 1 0,10 0 1 0,3 11-1 16,10 3 6-16,-4-2 1 0,-6-3 0 0,-6-11 0 16,0 6-4-16,0 1 1 0,-7-3-1 0,5 3 1 0,0-1 6 15,-5-11 1-15,5-2-1 0,-10-5 1 16,5-3-6-16,-4 3 1 0,-1 3-1 0,6-6 1 0,3-1 4 15,1-6 2-15,-5-3-1 0,16-27 1 0,5-9-7 16,-1 5 1-16,-1-7 0 0,-5-4 0 0,4 6 2 0,0 7 1 16,1-2 0-16,-10-5 1 0,0 10-6 15,-4 6 0-15,-5 8 1 0,-7 1 0 0,3 13 2 16,2 9 0-16,2 9 0 0,-5 4 1 0,1 3-5 16,2 0 1-16,2 7 0 0,18 14-1 0,1 2 2 0,-1 2 0 15,10-4 0-15,-6-2 0 16,6-1-3-16,-3-2 1 0,7-2 0 0,0-2-1 0,9 1 1 0,-2 4 0 15,5-6-1-15</inkml:trace>
  <inkml:trace contextRef="#ctx0" brushRef="#br0" timeOffset="-92026.31">9493 5642 653 0,'0'0'0'0,"0"0"0"0,0-39 0 0,-4 13 9 0,4 3 0 16,4 0 0-16,-4-8 0 16,0 8-4-16,0 5 2 0,-4 1-2 0,4-6 2 0,-5 5 47 15,5 11 1-15,-5 2-1 0,1 0 1 0,4 1-38 16,0 4 1-16,0 0-1 0,0 9 0 0,0 0 30 0,0 1-1 15,4-3 0-15,1 25 0 0,4 12-31 0,-4 0 2 16,-1 5 0-16,1-17 0 0,4 3 4 0,-5-2 2 16,1 2-1-16,4-12 0 0,0 2-10 15,-4-1-1-15,-1 1 0 0,5-11 1 0,-9 2 0 0,5-2-1 0,0-5 0 16,-1-4 0-16,1-5-4 0,-3 5 1 0,0-5-1 16,1 0 0-16,-1-5-1 0,0 5 1 15,0 0-2-15,-2-9 2 0,5-10-2 0,0 3-1 0,-3-3 1 16,5-29-1-16,0-1-1 0,-3 5 1 0,1-3-1 15,1 1 2-15,6 4-3 0,-3 3 1 0,-4 4 1 16,4-2-1-16,0 7 0 0,0 6 1 0,5 6-1 16,-1 2 2-16,-4 2-3 0,-4 9 1 0,0 5-1 0,-1 0 2 15,5 5-1-15,-4-1 2 0,-1 1-2 0,10 21 2 16,4 18-3-16,-4-3 1 0,2 4 1 16,0-1-1-16,-2-5 7 0,-3 3 0 0,3-3 0 15,-1-6 0-15,1-3-3 0,0-5 0 0,-5-1 0 0,5-10-1 16,-5 4 9-16,0-2-1 0,0-11 1 0,-5-10 1 15,1 5-7-15,-5-4 0 0,5-1 0 0,4-6 0 16,4-8 6-16,1 0 2 0,-5-1 0 0,9-32 0 16,3 8-8-16,0 0 1 0,-1-9-1 0,3 0 1 0,-5-1 5 15,0 15-1-15,5-10 1 0,0 12-1 16,0 7-6-16,0 4 1 0,-5-2 0 0,0 0 0 0,0 8 9 0,-2 6 1 16,-2 9 0-16,0-4 0 0,-5 4-9 15,0 10 1-15,0-1-1 0,0 10 1 0,5 2 3 0,-5 3 1 16,-4 4 0-16,4 21 0 0,4 10-6 15,1-1 0-15,-9 5 0 0,-1-4 0 0,5-1 4 0,0 0 0 16,1-4 1-16,-6-5-1 0,5 0-5 16,0-2 0-16,-2-3 0 0,-5-6 1 0,1 6-3 0,-1-4 2 15,0 0 0-15</inkml:trace>
  <inkml:trace contextRef="#ctx0" brushRef="#br0" timeOffset="-91735.54">10921 5719 1444 0,'0'0'0'0,"0"0"28"16,0 0 0-16,0 20 0 0,-5-6 0 16,5 5-15-16,-4-3 1 0,-1 3-1 0,-4 4 1 0,-5 7 22 15,5 3 1-15,-4 6 0 0,-6 1 0 16,10-6-23-16,0 4 2 0,5-4-1 0,-3-8 0 0,4 2-1 16,3-5-1-16,0 2 1 0,-2-6 0 15,7-3-6-15,2-2 1 0</inkml:trace>
  <inkml:trace contextRef="#ctx0" brushRef="#br0" timeOffset="-91539.07">11142 5345 1617 0,'0'0'0'0,"0"0"5"0,0 0 1 0,28 0-1 16,-10 0 2-16,5 0-3 0,2-5 0 0,4-4 0 15,19-5 1-15,2 2 7 0,-9 10 1 0,7 2-1 16,-2 0 1-16,0 2-5 0,-10 10 0 0,-4-3 0 16,5 1 0-16,-8-1-7 0,-4 3 0 0,0 1 0 15</inkml:trace>
  <inkml:trace contextRef="#ctx0" brushRef="#br0" timeOffset="-91351.57">11432 5152 1030 0,'0'0'0'0,"0"0"0"0,0 0 0 16,0 0 11-16,0 0 1 0,0 0-1 0,-23 24 2 16,23-18-6-16,0 4 0 0,0 4 1 0,0 9 0 0,0 2 12 15,5 8 1-15,-1-3-1 0,1 12 0 16,8 2-10-16,-1 0 1 0,1 0 0 0,-1-11 1 0,-1 4 3 16,3 0 1-16,0 2 0 0,-1-6 0 0,-4-3-8 15,5-2 1-15,0 2 0 0</inkml:trace>
  <inkml:trace contextRef="#ctx0" brushRef="#br0" timeOffset="-91068.33">11833 5500 1243 0,'0'0'0'0,"0"0"0"15,5-164 0-15,-1 8 12 0,6 56 1 16,3 40-1-16,-4 23 1 0,0 16-5 0,1 7 0 15,-1 9 0-15,7 10 0 0,6 4 21 0,1 1 1 16,-4 6-1-16,22 2 2 0,4 10-18 0,1 2 1 16,2-6-1-16,2 1 2 0,-4 3 12 0,-5-2 0 0,4-8 0 15,8-4-1-15,-5 2-13 0,-10-2 0 0,-1-2 0 0,-5 2 0 16,-9 4 2-16,-5 1-1 0,-5-1 1 0,-6-1-1 16,-4 1-5-16,-8 1 0 0,-4 6 0 15,-14 10 0-15,-9 5 9 0,-9 6 0 0,-7 3 0 0,-4 4 0 16,-1 1-8-16,-1-6 0 0,-6 10 0 0,-4-4 1 15,7-1-9-15,7 0 0 0</inkml:trace>
  <inkml:trace contextRef="#ctx0" brushRef="#br0" timeOffset="-88200.27">13366 5616 1825 0,'0'0'0'0,"-11"-23"0"0,-1-2 0 0,10 15 27 15,9 10 0-15,4 0 0 0,5 0 1 0,7 3-15 16,7 6 0-16,2 5-1 0,18-5 2 0,7-4-2 16,2 0 0-16,9-1 1 0,-4-8-1 0,5 4-5 15,-3 4 1-15,-2-4 0 0,-7-4-1 0,0-6-7 0,-5 6 0 16,-2-1 0-16,1-4 0 0,-6 6 0 0,-4 6 0 15</inkml:trace>
  <inkml:trace contextRef="#ctx0" brushRef="#br0" timeOffset="-88010.79">14037 5055 1741 0,'0'0'0'0,"-5"39"0"15,-6-4 0-15,2 7 8 0,-1-3 1 0,1 19 0 16,-9 0 0-16,4 5-3 16,5-10-1-16,0 10 1 0,-5 2 0 0,1 2 15 0,4-13-1 0,4 4 0 0,0-5 0 15,5 5-10-15,5-4 2 0,9-1-1 16,-5 5 0-16,9 0-8 0,5-14 1 0</inkml:trace>
  <inkml:trace contextRef="#ctx0" brushRef="#br0" timeOffset="-87786.38">15068 4904 1532 0,'0'0'0'16,"0"0"0"-16,9 30 0 0,-5-21 17 0,1 5 0 15,-5-4 0-15,9 57 0 0,0 12-8 0,-4-12 1 16,-5-4-1-16,-5-1 1 0,-4 3 21 0,0-7 1 15,0 5-1-15,-5 0 1 0,-2 6-19 0,2-6 2 16,3 0-2-16,-3-5 2 0,1 0-1 0,1-5 2 16,3 5-1-16,-2-4 0 0,2-1-6 0,4-9 0 0</inkml:trace>
  <inkml:trace contextRef="#ctx0" brushRef="#br0" timeOffset="-87337.38">15177 4651 1545 0,'11'-19'0'0,"37"-34"10"0,9 0 0 0,12 9 0 0,-1 11 1 16,5 14-4-16,-2 13 0 0,-7 3-1 0,-5 3 1 15,-9 9 36-15,-6 5 1 0,-8 5-2 0,1-3 2 16,-5 7-28-16,-7 5 1 0,-5 2-2 15,-6 1 2-15,-7 1 3 0,-7-4 2 0,-5 11-1 0,-9 1 0 16,-2-1-9-16,-2-2-1 0,-7 3 0 0,0-5 0 16,2-5-5-16,0-2 1 0,1-5-1 0,-1-9 1 0,0 2-3 15,9-2 1-15,3-5-1 0,-3-9 2 0,3 5 3 0,6-3 0 16,3 1 0-16,4-3 1 0,3 0-4 16,-3 0 0-16,-2 0 0 0,7 0 1 0,2 2-5 0,2 3 0 15,3-1 1-15,20 15 0 0,3 6-1 16,-1 3 0-16,-4-5 1 0,-7 3-1 0,3-7 1 0,-3 6 2 15,0 3-1-15,-2-5 1 0,-5 7-2 0,0 0 0 16,-4 5 1-16,-5-2-1 0,0-5 2 0,-4 2-1 16,-5-5 1-16,-9-1-1 0,-5-4-1 0,0-1 1 0,-9 0-1 15,-9-10 1-15,1 0-2 0,-1 0 1 0,-7 3 1 16,-2-12-1-16,0 5-1 0,9-5 0 0,-7-5 1 16,-2-16 0-16,7 12-1 0,4 0 1 0,3-1-1 15,-10-1 1-15,10 1-2 0,9 6 1 0,2 1 1 16,0 3-1-16,0 3-1 0,4 1 1 0</inkml:trace>
  <inkml:trace contextRef="#ctx0" brushRef="#br0" timeOffset="-86610.3">16505 4739 1054 0,'4'-37'0'0,"14"-28"22"16,1 2-1-16,-6 10 0 0,-4 4 1 15,-4 10-11-15,0 11 0 0,-1 9 0 0,1-1 1 0,-3 6 20 0,-2 4 2 16,-5 6-1-16,3 4 1 0,2 0-20 15,0 4 0-15,0-4 1 0,0 24-1 0,-4 20 15 0,-1 4 2 16,0-4-1-16,-4 14 0 0,0-4-16 0,5 4-1 16,-1 5 1-16,-4 8 0 0,0 4-4 0,4-8 2 0,1 12-1 15,-1-2 0-15,5-10-4 0,-4-4 1 0,4 6-2 16,-5 3 2-16,10-9-3 0,-1-5 0 0,1 0 0 16,-1-9 1-16,1-1-3 0,8-8 1 0</inkml:trace>
  <inkml:trace contextRef="#ctx0" brushRef="#br0" timeOffset="-85862.76">16961 4953 1054 0,'0'0'0'16,"0"0"0"-16,-9-35 0 0,4 26 22 0,0 4-1 16,1 10 0-16,-5-5 1 0,4 4-11 0,3 1 0 15,0-3 0-15,-3 7 1 0,-2 10 18 0,0 0 1 16,5 2 1-16,-5 16-1 0,0 7-17 16,5-5 0-16,4-6 0 0,-2-3 0 0,-2-5 1 0,2 3 1 0,2-2-1 15,-4-3 1-15,2 0-7 0,2-2 0 0,1 2 0 16,-3-6 1-16,-3 1-4 0,1-4 0 0,0-2 1 15,0-5 0-15,2-5-3 0,0 0 1 0,0-2-1 16,0-4 2-16,0-1-3 0,0 3 1 0,0-1-1 16,2-15 0-16,5-10 0 0,0-2 0 0,-1-5-1 15,4-12 2-15,-1 8-2 0,-3 9 0 0,6-7 0 16,-3-3 1-16,5 5-2 0,-10 10 1 0,1 2-1 16,-1-10 1-16,-4 17-1 0,5 2 0 0,0 5 1 0,-5-1 0 15,4 4-1-15,-4 3 0 0,0 3 0 0,0 0 1 16,0 0 2-16,0 0-1 0,0 0 1 0,0 3-1 15,9 3-1-15,-4 4 0 0,-1-1 1 0,10 31 0 16,9 18 3-16,-3-5-1 0,-1-16 1 0,-1-7-1 16,0-9-1-16,-4 2 0 0,-1-4 1 0,3-8-1 0,0-1 3 15,-2-6 1-15,0 1 0 0,-5-5 0 0,-5 0-4 16,6-5 2-16,-6 1-1 0,10-6 1 0,4-1 1 16,0-3 1-16,3 0-2 0,15-25 2 0,1 4-3 15,-5 2 0-15,-5-2 1 0,1-9-1 0,-6 12 2 16,-8 11 0-16,4-2 0 0,-6 2-1 0,1 2-1 15,-4 10-1-15,-2 0 1 0,2 4 0 0,-4 0 0 0,-3 10 1 16,-2 0-2-16,3-1 2 0,3 6-3 0,1-1 1 16,-2-4 0-16,2 15 0 0,2 13 0 0,0 2-1 15,-2 2 0-15,2 2 1 0,2 1-2 0,-6-5 1 0,4-3 0 16,5 8 0-16,-5-6-1 0,0 4 1 0,0 10-1 16,0 1 1-16,5-10-2 0,4 1 2 0</inkml:trace>
  <inkml:trace contextRef="#ctx0" brushRef="#br0" timeOffset="-85688.56">18525 5187 1494 0,'0'0'0'16,"0"0"0"-16,-9 33 0 0,5-19 32 0,-1-3 0 0,-2 3 0 15,-13 14 0-15,-3 7-18 0,5 4 0 0,-5 1 1 0,5-8-1 16,-1 3 28-16,6-3-1 0,-1 3 1 0,9-12 0 15,-1 8-27-15,6-1 1 0,2-2 0 0</inkml:trace>
  <inkml:trace contextRef="#ctx0" brushRef="#br0" timeOffset="-85493.43">18831 5027 1658 0,'0'0'0'15,"9"-26"0"-15,0 3 0 0,5 7 15 0,0 7 0 16,8 4 1-16,4 0 0 0,5 5-7 0,-1 0 0 16,-2 5 0-16,3-10 1 0,4 5 12 0,-3 0 1 15,-5 5-1-15,-2-5 2 0,0 5-13 0,0-1 1 16,5 3 0-16,6 0 0 0,3 5-2 0,2 2 0 0,-7 0 0 16</inkml:trace>
  <inkml:trace contextRef="#ctx0" brushRef="#br0" timeOffset="-85211.61">19775 4479 1281 0,'0'0'0'0,"-9"-30"0"16,0-5 0-16,2 12 16 0,0 4 1 0,3 3-2 16,-1-2 2-16,1 4-8 0,1 9 1 0,6 5-1 0,-1 0 1 15,-2 0 27-15,0 0 1 0,2 0 1 0,14 5-1 16,9 9-24-16,3 4 2 0,8 3 0 0,39 16 0 15,3-2 9-15,0-2 1 0,1-3 0 0,4-2 1 16,-11 2-15-16,-10-7 1 0,4-2-1 0,5-7 1 16,-7-3-7-16,-5 3 1 0,0 5-1 0,-2 2 1 15,-11-3-2-15,-9 6-1 0,-8-4 1 0,-6 8-1 0,-12 2 11 16,-6 3 0-16,-10-3 1 0,-13-2 0 16,-12 7-7-16,-11 4 0 0,-16 8 0 0,-9 1 1 15,-2 8-9-15,4 0 1 0,-4 11 0 0,-15 3 1 16,8 6-2-16,2-6 1 0,0 11-1 0</inkml:trace>
  <inkml:trace contextRef="#ctx0" brushRef="#br0" timeOffset="-76116.67">1172 10142 963 0,'-4'19'17'0,"-14"48"-8"0,8-18 0 16,10-17 0-16,0-15 1 0,0-6 15 0,0-4 1 16,5-5 0-16,0-6-1 0,-1-1-12 15,-4 3-1-15,5-3 0 0,4-18 2 0,7-12 14 0,2-4 0 0,0-5 0 16,1-10 0-16,3 1-14 0,6-10-1 0,-1-18 1 16,0-5-1-16,5 3 2 0,-2 1-1 0,2-1 1 15,0-10-1-15,0 7-5 0,0 12 0 0,-5-5 0 16,-4 2 0-16,0 19 13 0,0 10-1 0,-3 10 0 15,-6 8 1-15,-1 9-11 0,1 14 0 0,0 10 0 16,-5 6 0-16,0 7-9 0,0 3 0 0,5 11 0 16,0 14 0-16,8 12-1 0,1 9 2 0,0 7-2 15,-9-5 1-15,8-2 5 0,-1 2 1 0,-3 1 0 0,-4-6-1 16,0 6-2-16,-1 1 0 0,-4 3 1 0,-9-2 0 16,5-5-1-16,-5-12 1 0,-5-4 0 0</inkml:trace>
  <inkml:trace contextRef="#ctx0" brushRef="#br0" timeOffset="-75964.5">1410 9866 1312 0,'32'-30'15'0,"41"-5"-7"15,-5 12 1-15,-2 0 0 0,-2 2 0 16,4 2 29-16,5 1 0 0</inkml:trace>
  <inkml:trace contextRef="#ctx0" brushRef="#br0" timeOffset="-75665.19">2454 9578 1093 0,'0'0'0'0,"0"0"0"16,0 0 0-16,14-32 19 0,-5 22 0 0,0 4 0 15,0 1 0-15,5-4-9 0,0 4 1 16,-1-4-1-16,6-5 1 0,1-5 12 0,3-2-1 0,-5-2 1 15,0-2-1-15,1-1-11 0,-6 3 2 0,6-10-2 16,-6-6 1-16,1 4-3 0,0 5 0 0,-1-3 0 16,-4-1 0-16,5-4-3 0,-5 4 1 0,0-1-2 0,-4-9 2 15,4 11 3-15,-4 1 0 0,-5-3 0 0,-5-5 1 16,-4 3-4-16,0 12 0 0,0 4 0 16,-10 2 1-16,1 5 1 0,5 14 0 0,-6 10-1 0,-4 4 3 15,1 7-6-15,3 11 2 0,1 3-1 0,-5 4 0 16,-2 5-3-16,7 7 0 0,9 10-1 0,-5 1 1 15,10 6 0-15,8-1-1 0,1 0 0 0,4 3 0 0,5-7 3 16,-1-1-1-16,8 10 1 0,-3-7 1 16,-4 5-3-16,-1 0 0 0,1-1 1 0</inkml:trace>
  <inkml:trace contextRef="#ctx0" brushRef="#br0" timeOffset="-75499.93">2441 9803 1332 0,'0'0'0'16,"0"0"0"-16,27-30 0 0,0 23 16 0,-4 0 2 0,4-7 0 16,-1-2 0-16,1 2-8 0,0 7 0 15,5-4 1-15,0-1-1 0,5 7 11 0,-5 1 0 0,9-6 1 16,2 4-1-16,7-4-10 0,0 1 0 0</inkml:trace>
  <inkml:trace contextRef="#ctx0" brushRef="#br0" timeOffset="-75264.5">3403 8991 1254 0,'0'0'0'0,"0"-23"0"0,-4-10 0 15,8 12 6-15,1 1-1 0,-1 1 1 0,-8-4 1 16,8 9-4-16,-4 7 2 0,0 2-1 0,0 3 1 16,0 0 10-16,0 2 1 0,0 0 0 0,-4 11 0 15,-1 12-7-15,1 8 0 0,-1 6 0 0,-18 30 2 16,9 21 1-16,1-2 1 0,4 5 1 0,0-10-1 15,9-9-5-15,0-7 0 0,4 2 0 0,1-7 1 16,4-4 2-16,4-5 1 0,6-2 1 0,-6-10-1 16,6 1-5-16,-1-12 1 0,0-7-1 0,0-7 1 0,1-3 7 15,6-4 0-15,2-5-1 0,0-9 1 16,-4 1-7-16,5-1 1 0,-1-7 0 0</inkml:trace>
  <inkml:trace contextRef="#ctx0" brushRef="#br0" timeOffset="-74873.29">3154 9474 1269 0,'0'0'0'16,"0"0"0"-16,-13-21 0 0,8 7 40 0,10 7 2 15,4-2-1-15,5-1 1 0,4 6-27 0,-4-1 1 16,4 5 0-16,18-4 1 0,12-1 25 0,-2 0 2 16,4 10 0-16,-4-5 0 0,4 9-29 0,2-4 2 0,8-1-1 15,-1-1 1-15,0 1 10 0,-16 6 0 0,-1 8-1 16,-6-4 3-16,1 2-17 0,-15 3 1 0,1 0 0 15,-5-5 0-15,1 2-7 0,-6-2-1 0,-4 0 1 16,-2-5 0-16,2-4-3 0,-4-3 1 0,0 0 1 16,-1 1-1-16,-4-1-4 0,0-2 0 0,0 0 0 15,5-7 0-15,-1 2 0 0,-4 3 0 0,0-3 0 0,0-18 0 16,0-12 2-16,0 3-1 0,-4 2 0 0,-1-5 1 16,5 12-1-16,-4-3 0 0,-1 3 0 0,0-10 2 15,-4 12-4-15,5 8-1 0,1-6 1 0,-6 3 1 16,0 6-1-16,0 10 1 0,5 0-1 0,-10 5 1 15,0 0-8-15,5-1 0 0,4 8 0 0,-8 16 2 16,4 7 0-16,0-3 0 0,4 3 1 0,5-7 0 16,5 2-9-16,4 0-1 0,0 7 1 0,4-2 0 15,1-2 5-15,0 1 0 0,4-6 0 0,3 2 1 16,6 3-2-16,-9-3 1 0,0 0-1 0,5-11 1 16,9-5 2-16,0-5 1 0</inkml:trace>
  <inkml:trace contextRef="#ctx0" brushRef="#br0" timeOffset="-74596.93">4302 9293 1218 0,'0'0'0'15,"0"0"0"-15,9 25 0 0,-9-13 26 0,0 0 1 16,0-8-1-16,9 12 1 0,5 12-15 0,4-9 1 16,-4-1 0-16,-1 8 0 0,6 2 28 0,-1 2 0 0,0-7 1 15,-9 3-1-15,5-3-25 0,-3 2 0 0,-2-6-1 16,-4-3 2-16,-5 1 10 0,0-6 0 0,0-2 0 15,0-9 1-15,0 0-16 0,0 0 2 0,0 0-1 16,0-9 1-16,0-2-2 0,0 1 1 0,0 1-1 16,0-31 0-16,5-6-4 0,4 2 0 15,-5 2 0-15,1 5 0 0,-1 9-1 0,5 0 2 0,5-2 0 16,-5-9 0-16,5 2-3 0,4 6 0 0,0-1-1 16,5-3 2-16,9 12-4 0,-2 7 1 0,2 2-1 0,4-3 0 15,5 8 0-15,0 7 0 0,0 4-1 0</inkml:trace>
  <inkml:trace contextRef="#ctx0" brushRef="#br0" timeOffset="-73430.76">5784 9328 1695 0,'0'0'0'0,"0"0"0"0,0 0 0 0,0 0 15 0,23 27-1 16,-14-17 1-16,0-3 1 0,1 2-7 15,-6 0 0-15,3-4 0 0,0 4 0 0,0-4 7 0,-1 4 1 16,1-2 0-16,2 2 0 0,1 5-8 0,3 0 1 16,-8-4-1-16,4-1 1 0,0 2-4 0,5 3 0 15,-5-4 0-15,0-6 1 0,-4-4-3 0,-1 0 1 16,1 0-1-16,-1-4 1 0,1-1-2 0,-5 5 0 16,4-5 1-16,1-9 0 0,4-2-2 0,0-2 2 0,-4-1-2 15,8-16 1-15,6-2-1 0,-1 7-1 0,-7 0 0 16,1-7 0-16,1 11 0 0,-1 3 0 0,-3 4 0 15,-5-2 0-15,6 7 1 0,-6 8 0 0,5 1-1 16,5 3 1-16,-5 4-1 0,0 0 0 0,0 1 1 16,5 6 0-16,4 12-1 0,5 2 0 0,-5 2 0 15,5 8 0-15,-5 2 0 0,-4-5 1 0,4-7-1 0,7-4 0 16,-2 2 2-16,-5-12 0 0,-4 0 1 16,-5-2 0-16,0-5-1 0,-4-2 0 0,4-2-1 0,0-3 2 15,0 1 1-15,-4 1 2 0,-1-1-1 0,6-10 0 16,-1-7-1-16,0 2-1 0,-5 1 1 0,1-12-1 15,4 0 1-15,0 6-1 0,0 6 1 0,-9-12 0 16,7 6-1-16,2 10-1 0,0-2 0 0,1-2 2 16,-1 8-2-16,0 6 1 0,9-1-1 0,-4 0 0 15,-5 1 0-15,-5 1 0 0,6 6-1 0,3 6 2 0,1 5-3 16,-5 2 0-16,5 3 0 0,4 4 1 16,0 12-1-16,5-3 0 0,2-8 1 0,0 1-1 0,5-2-1 15,2-2 1-15,0-7-1 0,0-9 1 0,-5-1-1 16,-4-1 1-16,2-3-1 0,0-10 1 0,0 3-1 0,2 3 0 15,-4-10 0-15,5-12 1 0,-6 8-1 16,-3-5 0-16,-1-3 0 0,0-9 1 0,-4 7-1 0,0 3 0 16,-5 2 0-16,-7-8 0 0,-2 8 0 0,-5 0 0 15,-1 4 0-15,-13-1 0 0,1 6 0 0,0 7 0 16,-10 2 0-16,1 3 0 0,0 4 0 0,-1 5 0 0,3 7 0 16,5 5 0-16,4-1 0 0,2 8 0 0,0-3 0 15,5 7 0-15,5 0 0 0,8 3 0 16,1-1 0-16,13 1 0 0,3 4 0 0,4-9 2 0,4-3-2 15,8-4 1-15,-1 2-1 0,10-9 1 0,0-5-1 16,6-4 1-16,-6-5-1 0,-1-2 1 0,10-5 0 16,-7-2 0-16,-2-5-1 0,-5-7 1 0,4-2 0 15,1-12 1-15,-3 7-1 0,-6 2 0 0,-1-6 0 16,-4-8 0-16,-9 8-1 0,-5 6 1 0,-9-6 0 16,0-5 0-16,-9 9 1 0,-4 2-1 0,-5 3 0 15,-5-7 0-15,0 9-1 0,1 9 1 0,-10 3 0 0,0-2 0 16,-2 4-1-16,7 7 1 0,2 4 1 0,-9 1-1 15,6 4-1-15,1 5 1 0,4 0 0 0,-4 5 0 16,4 6-1-16,1 1 0 0,4 2 0 0,0-1 1 16,-1 4-1-16,10-1 0 0,0-7 0 0,5 0 1 15,0-2-1-15,4 0 0 0,0-5 0 0,-5 0 0 16,5-6 0-16,1-6 0 0,3-4 0 0,6-4 0 0,-1-1 0 16,0 0 0-16,0-4 0 0,7-19 0 15,3 7 0-15,-5 7 0 0,-5-4 0 0,-5-3 0 16,-8-2 0-16,0 9 0 0,-1 2 0 0,-8 3 1 0,4 0-1 15,-5 2 0-15,5 2 0 0,-5 5 2 0,5 0-1 0,0 0 0 16,0 0 0-16,-4 0 1 0,-1 0-1 16,5 2 0-16,5 3 1 0,-1 9-1 0,10 5 1 0,0-6 1 15,0 4 1-15,-1 1-1 0,10 8-1 16,4-8 0-16,-4-4 1 0,2-9 0 0,0 0 2 0,0-3-1 16,-6-4 1-16,4-8 0 0,-5 1-1 0,0-5-1 0,-9-2 0 15,5-3 2-15,0-6-1 0,-5 2 2 0,-5-1-1 16,1-6 1-16,-1 2-3 0,1 7 2 0,-5-2-2 15,0 0 2-15,4 7-1 0,1 6 1 0,4 1-1 16,-4-5 2-16,-3 5-3 0,3 4 1 0,-1 3-1 16,5 2 1-16,3 0 0 0,-1 0 0 0,3 2 0 15,13 12 0-15,5 9-2 0,0 1 2 0,0 6-1 16,-5-2 1-16,-2 2 1 0,-4-5 1 0,-3 3-1 0,-4-5 2 16,2 3-4-16,-3-3 2 0,1-4-1 15,-9-8 1-15,-5 3-1 0,0-7 1 0,0-2-1 0,0-5 2 16,-5 0-3-16,5 0 1 0,-4 0-1 0,-10-5 2 15,0 3-2-15,-2 0 1 0,-2-1 1 0,-46-15-1 16,23 13 0-16,18 5-1 0,10 0 1 0</inkml:trace>
  <inkml:trace contextRef="#ctx0" brushRef="#br0" timeOffset="-73120.26">8775 8847 1709 0,'0'0'0'0,"0"0"0"0,-10-35 0 0,6 21 41 15,4 10 2-15,4 8-2 0,-4 1 2 16,5 4-27-16,0-2-1 0,-1 0 1 0,1 14 1 0,-1 5 38 0,1 6 1 16,-1-4 0-16,-4 2 0 0,5 7-39 0,0-2 1 15,-1-9-1-15,1-3 1 0,4-5-6 0,0 3 0 16,0-7 1-16,-4-4 0 0,-1-3-5 0,5-5 0 0,-4-2 0 16,4-5 0-16,-2 1-7 0,2-1 1 0,0 0 0 15,7-18 1-15,14-7-2 0,-3-5 1 16,-4-2-1-16,-5-7 1 0,-4 11-2 15,-5 3 0-15,0 0 0 0,-4 2 0 0,-1 3 0 0,1 6 0 0,-5 3 0 16,-5 2 0-16,1 7 0 0,4 5 0 0,0 2 0 16,0 2 1-16,0-2-1 0,4 0 0 0,1 0 0 15,-5 7 2-15,4 7-2 0,1 2 0 0,-1-7 0 16,10 40 1-16,9 16-1 0,-3-7 0 0,-4-5 0 16,-2-11 1-16,2-2-1 0,-2-10 0 0</inkml:trace>
  <inkml:trace contextRef="#ctx0" brushRef="#br0" timeOffset="-72877.75">9379 8794 1293 0,'0'0'0'0,"0"0"0"0,0 0 0 16,0 0 28-16,0 0 2 0,0 0-1 0,0 0 0 16,0 0-16-16,0 0 1 0,0 0-1 0,0 0 1 15,0 0 8-15,0 0 1 0,0 0-1 0,11 37 2 16,-4-7-13-16,0 0 1 0,0-2 0 0,-2-5 0 0,4-2 9 15,-5-7 1-15,-4-2-1 0,5-8 0 16,-5-4-10-16,4 0 1 0,-4 0-1 0,0-2 0 0,0 0 9 0,0-1 2 16,0 1-1-16,0-9 0 0,0-8-10 15,0 0 1-15,0 3-1 0,5-12 0 0,4 3 6 0,0-5 1 16,9 2 0-16,5 0 0 0,-5 7-8 16,1 7 0-16</inkml:trace>
  <inkml:trace contextRef="#ctx0" brushRef="#br0" timeOffset="-71643.8">9660 8819 967 0,'0'0'0'0,"32"37"62"0,-5-13-1 16,-9-3 1-16,14 2 1 0,-5-5-46 0,-8-1 1 0,-3-8 0 15,-3 0 0-15,-4-4 22 0,-2-5 1 0,0-5 1 16,0 1-1-16,0-1-25 0,-7 0 0 0,4 5 0 16,6-14 0-16,-1 0 0 0,0-2 1 0,-5-9-1 0,1-13 1 15,-1 1-8-15,1 12 1 0,-10 2-1 0,1 2 1 16,4 7-6-16,-5 4 1 0,1 1-1 0,-5-2 2 15,0 6-3-15,-1-4 1 0,-1 4-1 0,4-2 1 16,0 9-1-16,-2 3-1 0,0 0 0 0,-5 9 0 16,1 13-1-16,-1 4 2 0,5-1-1 0,0-7 0 15,9 12-1-15,0-3 2 0,9 8-2 0,0-5 1 16,2-1-1-16,3-1 0 0,4-8 0 0,5-1 2 16,5-6-2-16,-6-2 0 0,6-2 0 0,-1-14 0 15,0 0 0-15,-8-9 0 0,3-3 0 0,-3-1 1 0,1-6-1 16,-4 0 0-16,-2-1 0 0,-3-13 0 15,-6 8-1-15,4-3 1 0,-4 7 0 0,-5-16 0 0,4 11 0 0,1 8 1 16,-1-8-1-16,-8-2 0 0,4 7 0 0,-5 12 0 16,5-5 0-16,0 5 0 0,-4 4 0 0,4 3 2 15,-5 2-1-15,5 0 0 0,0 0-1 0,0 0 0 16,0 0 1-16,5 2 0 0,-1 7 0 0,5 1 0 16,-4-6 1-16,4 17-1 0,9 12-1 0,-4-3 1 15,0-2-1-15,-5-12 2 0,-5 3-2 0,-4-6 1 0,5-3-1 16,-1-3 1-16,-4-3-1 0,5 1 1 0,-5-3-1 15,0 1 1-15,0-3-1 0,0 0 0 16,0 0 0-16,0-5 1 0,0 3 0 0,4-1-1 0,1 1 0 16,4-12 0-16,5-9 0 0,-3 0 0 0,1 2 0 15,1-9 0-15,6 6 1 0,-1 4-1 0,-2 6 0 16,-7-10 0-16,5 1 0 0,-5 12 1 0,4 6-1 16,-8-9 2-16,4 5-2 0,-4 4 0 0,4 5 0 15,-5 0 1-15,-4 0 3 0,5 0 0 0,-5 0 1 16,4 5 0-16,1 4-3 0,0 0 1 0,-5 1 0 15,4 6 0-15,5 12 5 0,0 2 0 0,1-2 0 0,-6-10 0 16,5 3-3-16,5-2-1 0,0-8 1 0,-8-4 1 16,6 3 10-16,-3-3-1 0,-2-7 1 0,0 0 1 15,-3-5-9-15,-2 3 1 0,3-1 0 0,0-6 1 16,-1 0 11-16,1 2 2 0,-5-3-2 0,4-8 2 16,5-3-13-16,-4-2 1 0,0 0 0 0,-1-3 1 15,1 5-2-15,-1 7 0 0,5 0 0 0,-9-4 2 16,0-1-6-16,0 3 0 0,5 7 1 0,-1-8 0 0,1 8 0 15,0 4 0-15,-5 1 0 0,4-1 0 0,-4 1-3 16,0 4 1-16,0 0-1 0,0 4 1 0,0-4 0 16,0 5-1-16,0-5 1 0,5 11-1 15,-1 8-1-15,5 4 0 0,-4-2 1 0,0 7-1 0,8 2 0 16,1-2-1-16,0-7 0 0,-1-3 1 0,6-4-2 0,-4-4 1 16,1-1 0-16,3-2 0 0,1 2 0 0,3 0 2 15,4-4-1-15,1 0 1 0,4-5-2 0,-9-5 1 16,4-4-1-16,3-5 0 0,-5 0 2 0,-5 2-1 15,-6 3 1-15,0-16-1 0,-5 6 0 0,0 0-1 0,0 1 0 16,-9-3 2-16,0 7-1 0,0-5 1 0,-5 3-1 16,-8-12 2-16,8 7-3 0,-4 8 1 0,0-1-1 15,0 0 1-15,-5 4 0 0,3 6 0 0,4 1 1 16,-2-1-1-16,0 4 0 0,-1 4-1 0,4-1 0 16,-4 8 1-16,-1 6-2 0,2 1 1 0,7 1 1 15,2 6-1-15,0 10-1 0,0-7 1 0,6-3-1 16,6-1 0-16,-1 4 0 0,1 2 1 0,1-7-1 0,1-2 0 15,7-3-1-15,-3-1 1 0,0 1 0 16,-4-4 0-16,4 0-1 0,0-9 1 0,5-3-1 0,-5-7 2 16,1 3-2-16,-8-5 0 0,3-5 0 0,2-1 1 15,0-6-1-15,-5 3 0 0,0-10 0 16,-1-6 1-16,-6 6-1 0,1 8 0 0,-1-6 0 0,-4-3 0 16,5 10-1-16,-1 3 1 0,1 3 0 0,-5-3 0 15,4 5-1-15,1 4 2 0,-5 5-1 0,5-5 0 16,-1 5-1-16,1-4 0 0,-5 4 0 0,0 0 1 15,4 0-1-15,1 4 0 0,-5 1 0 0,0 0 1 0,0-1-1 16,4 1 0-16,-4 0 0 0,5 13 0 16,-5 3 0-16,5-9 0 0,-5 1 0 0,4 1 0 0,-4 0 0 15,5-4 0-15,-5-3 0 0,0-5 0 0,0 0 0 16,0 1 0-16,0-1 0 0,0-2 0 0,0 0 0 0,0 0 0 16,0 0 0-16,0-2 0 0,4-1 0 0,-4-1 0 15,5-1 0-15,36-39 0 0,-9 18-2 16,-9 1 0-16,4 6-1 0,-7-4 2 0,3 11-1 0,-9 5 1 15,4 0-1-15,-9 5 0 0,0 2-8 0,1 2 1 0,-1 3 0 16,-5 0 0-16,5-1 3 0,-4 3 0 0,4 3-1 16,0 8 2-16,0 1-4 0,-2 2 0 0,0-7 0 15,0 11 1-15,2-2 1 0,-2-2 2 0</inkml:trace>
  <inkml:trace contextRef="#ctx0" brushRef="#br0" timeOffset="-71417.74">11883 7896 1332 0,'0'0'0'0,"0"0"0"0,19 25 0 16,-15-6 40-16,1-1 1 0,-10 3 1 0,1 16 0 16,-1 10-27-16,1-1 1 0,-6-2 0 0,1 5 0 15,0 4 39-15,9 5 0 0,0 5 0 0,5-5 2 16,4-5-41-16,5 1 2 0,4-10-1 0,0-5 1 0,3-4 14 15,-1-7 0-15,10-9 1 0,2-5-1 16,4 2-18-16,-8-2 0 0,-1-10 1 0,0-4-1 0,-4-4-6 16,-7-1 0-16,-5 0 0 0</inkml:trace>
  <inkml:trace contextRef="#ctx0" brushRef="#br0" timeOffset="-71280.48">11703 8357 1407 0,'0'0'0'16,"0"-27"0"-16,0 6 0 0,7 2 26 0,9 10 0 15,9 2 1-15,7-2 0 0,5 9-14 0,4-5 0 16,13-4-1-16,6-3 2 0,6 14 39 0,-2 8-1 0,-5-1 1 16,3-4 1-16,-8 4-37 0,-4 0 0 0,3-4 0 15</inkml:trace>
  <inkml:trace contextRef="#ctx0" brushRef="#br0" timeOffset="-69844.36">12235 8919 1470 0,'0'0'0'0,"45"-9"47"16,-13 4 0-16,-4 1 0 0,-6-3 0 15,-3 7-31-15,-6 0 1 0,-1-3-1 0,-3 8 1 0,-7 4 38 16,0 0 0-16,1 1 0 0,-8 11 0 16,-2 23-38-16,-4 2 1 0,-7 3-1 0,-1 9 1 0,-3-2 19 0,-6 2 0 15,-4 2 0-15,-13 3 1 0,-10-5-23 16,-11 7 0-16,-16 11 0 0</inkml:trace>
  <inkml:trace contextRef="#ctx0" brushRef="#br0" timeOffset="-68227.41">1619 11911 922 0,'0'-5'10'0,"14"-32"-3"16,-5 16 0-16,-2 12-1 0,2 0 1 0,-4 9 91 15,-5 0-1-15,4 0 1 0,-4 2-1 0,0 5-80 0,5 2 0 16,-1-4 0-16,-8 23 1 0,4 25 39 0,-5 7 0 16,1 8 1-16,-1-1-1 0,5-2-40 0,0-2 1 15,-4 2 0-15,4 0 0 0,0-3-5 0,0-4 2 16,-5 10-2-16,1-1 2 0,-1 2-7 0,0 1 1 16,3-5-2-16,-2-7 2 0,-1-7-3 0,0 0 0 0,5 0-1 15,0-4 2-15,0 1-4 0,0-3 2 0</inkml:trace>
  <inkml:trace contextRef="#ctx0" brushRef="#br0" timeOffset="-67203.19">2247 11946 1017 0,'0'0'0'0,"0"0"0"16,-9-31 0-16,4 22 25 0,0 9 1 0,5 0 0 16,0 5-1-16,-4-3-12 0,4 3-1 0,0-1 0 15,-5 6 2-15,1 8 11 0,4 5-1 0,-9 3 1 16,-5 23 0-16,5 11-13 0,0 0 0 0,4-6 1 0,1-8-1 15,4 1 3-15,4-8-1 0,1-2 1 0,4-11 1 16,4 6-7-16,6-11 0 0,-6 2-1 0,1-9 1 16,4-7-3-16,1 0 1 0,-1-4-2 0,5-13 2 15,-1-1-2-15,8-3-1 0,-3-5 1 0,15-11-1 16,-1-7-2-16,4 0 1 0,3-10-1 0,2-13 0 16,-4 4-1-16,-5 5 1 0,0-2 0 0,-4-3 0 0,-8 10 0 15,-6 13 0-15,-5 3 1 0,-4 2-1 0,-5 14-1 16,-4 5 1-16,-10 2 0 0,-4 5 1 0,4 2-2 15,1 2 1-15</inkml:trace>
  <inkml:trace contextRef="#ctx0" brushRef="#br0" timeOffset="-67019.6">2445 11906 1180 0,'0'0'0'15,"0"0"0"-15,0 0 0 0,0 0 20 0,0 0 0 0,9 26 1 16,-4-15-1-16,4 10-10 0,0-2 1 0,-4 6 0 15,-10 24 1-15,5 14 21 0,0-1 1 0,-5 1 0 16,-4 4 0-16,0-4-19 0,0 2 0 0,0-2-1 16,0 9 1-16,0 2 4 0,0-2 1 0,4 2-1 15,-9-4 1-15,10-5-10 0,-5-7 2 0,4-5-1 16</inkml:trace>
  <inkml:trace contextRef="#ctx0" brushRef="#br0" timeOffset="-66666.14">2607 13050 1243 0,'0'0'0'16,"0"0"17"-16,41 7 0 0,-27-7-1 0,4-7 1 15,5 3-8-15,0-6 1 0,-5 1 0 0,0-9 0 16,10 6 23-16,-8-2 1 0,-2-2-2 0,1-7 2 15,-1 2-21-15,0-5 2 0,-4-2 0 0,4-6-1 0,0 3 28 0,-4 6-1 16,4-8 1-16,-13 3 0 0,4 2-26 16,0 7 0-16,-9-2-1 0,-9 2 2 0,0 7 8 0,4 0 1 15,1 5 0-15,-10 0-1 0,0 4-12 0,5 8-1 16,-5-1 0-16,-4 3 2 0,0 4 5 0,0 9 0 16,-1 3 0-16,-1 12 0 0,2 6-9 0,4 8 2 15,5 6-2-15,0 0 1 0,4-2-7 0,1-4 2 16,4 6-2-16,0 1 2 0,4 1-3 0,-4-1 2 0,5 1-2 15,-5 6 2-15,0-1 2 0,4-7 0 0,1-4 0 16,-10-2 1-16,5-6-4 0,-4-13 2 16,-5-2 0-16,4-3-1 0,-4-4 1 0,0-8 1 0</inkml:trace>
  <inkml:trace contextRef="#ctx0" brushRef="#br0" timeOffset="-66516.54">2634 13394 1444 0,'-4'-7'0'0,"-1"-5"0"16,-8-11 0-16,3 4 28 0,10 8 0 0,5-3 0 0,4-5 0 15,-4 8-15-15,4 2 1 0,9-1-1 0,32-15 1 16,5 6 26-16,-5-2 2 0,3 3-1 0,-3-1 1 16,5 3-26-16,-5 4-1 0,-7 3 1 0,-2-3 1 15,0 8 2-15,-9 6 0 0,-4 3 0 0</inkml:trace>
  <inkml:trace contextRef="#ctx0" brushRef="#br0" timeOffset="-66072.44">3606 11960 1494 0,'0'0'0'0,"-14"-42"0"15,-4-2 0-15,9 4 18 0,0 12 1 0,0 7 0 16,0-6 0-16,4 10-8 0,10 8-1 0,-1 0 0 16,1 4 1-16,-5 3 51 0,0 2 1 0,9 0-1 15,9 0 1-15,5 0-45 0,4 0 0 0,5 0 0 16,18 4 0-16,-2 3 24 0,3 7 0 0,-1-4 0 15,0-1 0-15,-9 5-26 0,-9 2 0 0,2-2-1 0,3 5 2 16,-1 6 6-16,-9-6-1 0,1-1 1 16,-10-2-1-16,5 3-11 0,0 4 1 0,-10 5-1 15,-1 0 1-15,-3 0 4 0,-5-3 1 0,-4-1-2 0,-9 1 2 16,-7 8-8-16,3 1 1 0,-6 4-1 0,1-4 1 16,-5 6-5-16,1-8-1 0,-10 5 1 0,-9 1 0 15,4 1-1-15,1-2-1 0,1 7 1 0,-10 5 0 0,8 0 2 16,14-10 0-16,1 5 0 0,3-2 1 15,15-2-3-15,4-8 1 0,4-2-1 0</inkml:trace>
  <inkml:trace contextRef="#ctx0" brushRef="#br0" timeOffset="-65816.13">5210 11980 1771 0,'0'0'0'0,"4"-39"0"16,1 9 0-16,-1 9 45 0,5 7 0 0,14 2 0 15,5 1 0-15,13 1-29 0,6-1 1 0,13-1-2 16,-5-2 2-16,-1 12 46 0,-4-3 1 0,-2 1 0 15,-2-6 0-15,-5 3-46 0,-4 7 0 0,-1 0 0 16</inkml:trace>
  <inkml:trace contextRef="#ctx0" brushRef="#br0" timeOffset="-65667.41">5141 12305 1834 0,'0'0'0'15,"41"-16"50"-15,-4 2 0 0,-5 5 0 0,27-14 0 16,12 2-33-16,-3-2 0 0,-4 2 0 0,0-5 0 0,-7 12 16 16,-7 10 1-16</inkml:trace>
  <inkml:trace contextRef="#ctx0" brushRef="#br0" timeOffset="-63867.84">6991 10878 1030 0,'0'0'0'0,"9"-26"0"0,0-6 0 16,7 2 5-16,2 2 2 0,1 0-1 0,3-7 0 16,1-4-1-16,0 2-1 0,4-7 1 0,1-12-1 15,-5 5 19-15,-5 7 0 0,-9-10 0 0,-4 6 0 16,-5-1-11-16,-5 14 0 0,-13 7 0 0,-1 0 1 15,-3 17 14-15,-10 6-1 0,-5 5 1 0,1 12 1 16,2 11-15-16,4 7 0 0,0 12 1 0,3 16-1 0,0 2-5 16,4 12 0-16,0 9 0 0,-4 1 0 15,4 15-3-15,0 3 1 0,2 9-1 0,-1 0 1 16,8-4-3-16,5-8 2 0,0 10-1 0,-5 4 1 16,0-9-3-16,1-9 1 0,-1-2 1 0,-9-10-1 0,5-2-1 15,4-7 1-15,-4-5-1 0,-5 3 1 0,5-8 0 16,2-13-1-16,2-5 0 0,-9-11 0 0,5-8-1 0,14-9 2 15,-1-2-2-15,0-9 1 0,5-3-1 0,0-2 0 16,5 0 0-16,13-7 2 0,10-2-3 0,-1 2 1 16,3-7 0-16,11-9 0 0,0 4-1 0,0 8 1 0,-5-5-1 15,-6 11 1-15,0 7-1 0,-5 3 1 0,-2 4-1 16,-10 5 2-16,1 9-2 0,-14 7 1 0,0 8-1 16,-9 13 1-16,0 11-1 0,0 8 1 0,-10 16-1 15,-8 2 1-15,6 7-1 0,3 3 0 0,-9 4 0 16,-1 14 1-16,6 5-1 0,3-12 0 0,-3 0 0 15,-6 7 1-15,5 0-1 0,7-7 0 0,-2 2 0 16,2-9 1-16,9-16 0 0,3-9 2 0,-1 6-2 16,1-6 1-16,8 2-1 0,1-7 0 0,4-7 0 15,5-3 2-15,8-8 0 0,3-10 0 0,3-2 1 16,4-14-1-16,0 2-1 0,9-9 2 0,7-5-2 16,11-16 1-16,5-7 2 0,0-14 0 0</inkml:trace>
  <inkml:trace contextRef="#ctx0" brushRef="#br0" timeOffset="-62908.32">8332 10841 1206 0,'0'0'0'16,"0"0"0"-16,9 32 0 0,0-18 19 0,-4 3 0 0,4 1 0 15,-4 22 0-15,4 6-9 0,0-2 0 16,-5-4 0-16,1-6 2 0,0 1 26 0,-1-2 0 0,-4-3 0 16,0-2 1-16,2-5-24 0,3 2 1 15,-1-1-1-15,-4-4 1 0,3-1 7 0,-1-10-1 0,-4 3 0 16,-3-5 2-16,1-5-13 0,4 1 2 0,0-1-2 15,-5-2 1-15,5-2-4 0,-4 2 1 0,4 0 0 16,-5-10 0-16,5-4-3 0,0 0-1 0,0-9 1 16,14-21 1-16,4 5-2 0,0-3 2 0,3 2 0 15,-3-8-1-15,5 4-1 0,0 9-1 0,-5-9 1 16,0 2 0-16,0 12-2 0,1 7-1 0,-6 4 0 16,-4 7 2-16,0 3-2 0,-4 4 0 0,-5 5 0 15,0 5 0-15,5 0 1 0,-1-1 0 0,-2-4-1 0,-2 14 2 16,3 9-2-16,1 3 0 0,1 4 0 0,-1 19 1 15,6-3-1-15,3-6 0 0,3-5 0 0,-7-15 2 16,0 1-2-16,5-9 0 0,0-7 1 0,-1-5-1 0,1 0 2 16,0-5 2-16,-5-2-1 0,5-14 1 15,-5 0-3-15,4-7 2 0,-3 3-2 0,8-17 2 0,-2 5 13 16,2 4 0-16,-2-1 0 0,-2-3 0 0,6 11-8 16,-2 3 0-16,5 0 0 0,-9-3 0 0,0 7 7 15,4 10 0-15,-4 9 0 0,-1-2 0 16,1 4-8-16,-5 3 2 0,0 2-1 0,0 4 0 0,3 8 3 0,-1 0 1 15,3 6-1-15,2-4 1 0,2 11-7 0,0-4 2 16,-4 2-1-16,4-2 1 0,5 7-1 0,0-7 0 16,-5 2 0-16,5-9 0 0,-5 7-3 15,-2 2 1-15</inkml:trace>
  <inkml:trace contextRef="#ctx0" brushRef="#br0" timeOffset="-62486.18">10031 10878 1130 0,'0'0'0'0,"0"0"0"0,-9-30 0 0,9 18 40 0,5 3 0 16,-1 2 1-16,8-2-1 16,6-5-24-16,5 2 0 0,4-2-1 0,10-9 1 0,8 9 34 0,1 5 2 15,0 2-1-15,-5-2 0 0,-3-1-34 0,3 10 0 16,-4-4 0-16,-1-3 1 0,-4 4 13 0,0 6 2 0,-2 1-1 16,-3 3 1-16,-4 7-20 0,-9-5 2 0</inkml:trace>
  <inkml:trace contextRef="#ctx0" brushRef="#br0" timeOffset="-62296.76">10337 10467 1243 0,'0'0'0'0,"0"0"0"16,0 0 0-16,0 0 27 0,0 0 0 0,0 0 0 15,-9 28 1-15,4-19-16 0,5 1 2 16,0 4-1-16,0 16 0 0,0 5 29 0,0 4 1 0,0 3-2 15,0 2 2-15,0 0-27 0,0 5-1 0,0-1 1 0,0 1 1 16,0 2 9-16,0-2-1 0,0 0 1 0,3-5 0 16,3 0-14-16,4-7 1 0</inkml:trace>
  <inkml:trace contextRef="#ctx0" brushRef="#br0" timeOffset="-61964.91">10912 10247 1670 0,'0'0'0'0,"-9"-24"0"0,-5 1 0 0,9 9 16 0,5 7 0 16,5 5 0-16,0 0 0 0,-5-3-7 16,4 0 0-16,1 10 0 0,4 0 1 0,0 2 21 0,-5 2 0 15,6 0-1-15,12 14 2 0,3 10-19 0,1 4 2 16,-4 5-2-16,3-7 2 0,3 0 4 0,-5 2 1 15,4-5-1-15,0-4 2 0,1 0-11 0,4-5 1 0,4-4 0 16,-2-8 0-16,-2 3-3 0,-4-5 1 0,-1 3-1 16,0-5 1-16,-4 5-3 0,-7 2-1 15,0-10 1-15,-9 1-1 0,0-1 6 0,-5 1-1 0,-4 0 0 16,-7-1 1-16,-3 3-4 0,1 3-1 0,-7-1 1 16,-37 21 1-16,-9 7-7 0,0 3 1 0,7-8 1 0,-2 5-1 15,13 10-1-15,3 1 1 0,-5 6-1 0,-4-5 2 16,6 4 1-16,9-4 2 0</inkml:trace>
  <inkml:trace contextRef="#ctx0" brushRef="#br0" timeOffset="-61497.93">8245 10247 1620 0,'0'0'0'16,"14"25"43"-16,-5-11 0 0,-4 0 1 0,-1 35 0 16,1 18-28-16,-5 3 0 0,-5 4 0 0,-4-4 1 15,0 9 33-15,0 4 2 0,0 12 0 0,-7 7-1 16,11 1-34-16,8-6 0 0,1 3 0 0,1 11 1 0,4 3-11 16,5-17 0-16,-1 8 1 0</inkml:trace>
  <inkml:trace contextRef="#ctx0" brushRef="#br0" timeOffset="-60845.03">8198 13394 1709 0,'-3'-28'0'0,"6"-49"-2"0,-1 5 2 0,-2 14 0 15,-7 7 0-15,5 12-1 0,2 16 1 0,-3 2 0 16,-6 5 0-16,5 11 3 0,4 5-1 0,0 2 0 16,-5 5 0-16,1 5-1 0,4-1 2 0,0 3-2 15,-5 40 1-15,-4 11 4 0,0 9 0 0,0 14 0 16,-5 0 1-16,5 5-3 0,4-5 1 0,-4 8-1 16,0 6 1-16,0-9-4 0,9-5 0 0,0 2 0 15,0-9 0-15,4-4 0 0,1-12 0 0,4-7 1 16</inkml:trace>
  <inkml:trace contextRef="#ctx0" brushRef="#br0" timeOffset="-60352.57">8572 13401 992 0,'0'0'0'0,"0"0"0"0,-5 35 0 16,0-10 24-16,5 1 1 0,0-3 0 0,-4 7 0 15,-1 3-12-15,1-3-1 0,4-2 0 0,0-1 1 0,0 11 27 16,0-8 1-16,4 2-1 0,-4-6 1 0,5 2-25 16,-1-12 0-16,-4-2 0 0,0-5 0 0,0 0 10 15,5-9 1-15,0 0 0 0,-1 0 0 0,-4 0-15 16,0 0 2-16,0 0-2 0,5-9 2 0,-1 2-2 0,5-2 1 16,1 0 0-16,8-31 0 0,7-9-5 0,5 3 0 15,-1 2 0-15,-6 0 1 0,0 7-2 0,-5 6 0 16,5-1 1-16,-9 2 0 0,-1 4-3 0,5 10 0 15,-8 9 1-15,-1-2-1 0,4 6-1 0,-6 6 0 16,2 6 0-16,-2-2 0 0,0 5-2 0,0-1 2 0,0 3-1 16,4 16 1-16,5 7-2 0,2-2 1 0,-9-7 0 15,1 0 1-15,-1-3-2 0,0-1 0 0,0-3 1 16,-4-5 0-16,4-2 0 0,-5-5 1 0,1-4-1 16,-1-1 0-16,1-4 0 0,-1 0-1 0,-4-4 0 15,10-13 2-15,3-6 0 0,6-2 1 0,3-3-1 16,6-14 0-16,1-2 0 0,-1 0-1 0,-5 0 1 15,-1-10-1-15,1 17 4 0,0 5-1 0,0-1 1 16,0 1 0-16,-1 6-3 0,-1 8 1 0,-3 4-1 0,0 7 2 16,-4 4 1-16,-5 8 1 0,0 7-1 0,-4-1 1 15,-5 3-3-15,0 2 0 0,0 5 1 0,0 33 0 16,0 1 0-16,0 1 1 0,4 2 0 0,1-2 0 16,4 2-3-16,0 0 0 0,-4 5 1 0,4-3 1 15,0 0 0-15,5 1 2 0,-1 1-1 0</inkml:trace>
  <inkml:trace contextRef="#ctx0" brushRef="#br0" timeOffset="-60175.04">9931 13798 1583 0,'0'0'0'16,"0"0"0"-16,0 0 0 0,0 0 22 0,0 0 2 15,0 0-2-15,0 0 2 0,-27-7-13 0,27 14 1 16,0-7 1-16,-5 9-1 0,1 7 24 0,-1 0 1 0,0 1-1 15,1 27 1-15,-3 9-22 0,7-4 0 0,0-3 0 16,0-4 1-16,0-5-4 16,7-2 0-16</inkml:trace>
  <inkml:trace contextRef="#ctx0" brushRef="#br0" timeOffset="-59986.26">10433 13508 1369 0,'0'0'0'0,"0"0"0"0,-9-26 0 16,13 17 20-16,1 2 0 0,4 2 0 0,5 1 1 15,-1-1-10-15,1 3 0 0,-5-1 0 0,9-6 0 16,10 2 20-16,1 5 0 0,3-3 0 0,9 0 1 16,0 10-19-16,-9 0 2 0,-2-3-2 0</inkml:trace>
  <inkml:trace contextRef="#ctx0" brushRef="#br0" timeOffset="-53590.09">9831 11043 1281 0,'0'0'0'0,"0"0"0"16,-9-35 0-16,9 26 30 0,0 9 1 15,0 2-1-15,-3-2 1 0,1-2-17 0,2 2-1 0,0 0 1 16,0 4 0-16,0 8 36 0,-2 2-1 0,-1 0 0 16,-3 21 2-16,-4 18-34 0,-3 0 0 0,-6-2-1 15,1 0 1-15,-5 5-17 0,1 9 0 0</inkml:trace>
  <inkml:trace contextRef="#ctx0" brushRef="#br0" timeOffset="-52967.34">11128 12647 1985 0,'0'0'0'0,"0"0"0"15,-13-26 0-15,8 19 54 0,5-2 1 0,5 4-2 16,-1 3 2-16,-4-1-38 0,5 1 1 0,-5 0-1 16,9 4 1-16,5 5 1 0,-1 2 0 0,1-4 0 0,18 9 1 15,9 9-10-15,-2-2 2 0,-3-2-2 0,-4-3 1 16,5 9 14-16,-1 3-1 0,-2 2 1 0,1-2 0 15,3-2-13-15,-6-3 0 0,5-2 1 0,-5-3-1 0,0 1-3 16,-3-5 1-16,8 5 0 0,-1-3 0 16,-4 2-4-16,0-4 1 0,-9 2-1 0,0-2 1 0,-9 5 0 15,-5 2 1-15,-5 2 0 0,-4 0 0 0,0 3-4 16,-9-5 2-16,0 11-1 0,-18-2 1 0,-1 8-4 0,-4 1 1 16,-9 7 0-16,-4 3 0 0,1 2-1 15,-1 0 1-15,-10 5-1 0,-7 7 0 0,3 13 1 16,0 8 1-16</inkml:trace>
  <inkml:trace contextRef="#ctx0" brushRef="#br0" timeOffset="-52147.5">10686 13410 752 0,'0'0'0'0,"0"0"0"0,0 0 0 0,0 0 8 16,0 0 1-16,0 0 0 0,27-14 0 15,-22 7-3-15,-1 0 0 0,-4 0-1 0,10-11 2 0,3-1 33 0,1 3 1 16,0 2-1-16,-1-9 2 15,6 2-27-15,1 7 1 0,-6 7 0 0,4-7 1 0,5 5 30 0,-5 6 0 16,0 3 0-16,-4 0 0 0,-5-2-30 0,0 4 0 16,0 3 0-16,1 0-1 0,3 2 38 0,-1 2 1 15,1 3-1-15,6-8 1 0,3 8-38 0,1 2 1 16</inkml:trace>
  <inkml:trace contextRef="#ctx0" brushRef="#br0" timeOffset="-51047.62">11963 10080 640 0,'0'0'0'0,"-11"-31"0"0,-3-8 0 16,5 4 28-16,2 7 2 0,3-9-2 0,1-7 1 16,6 5-16-16,1 4 1 0,3-2-1 0,2 2 1 15,3 9 22-15,1 8 1 0,6-1-2 0,8 1 2 16,0 6-22-16,1 3 1 0,13 4-2 0,0-4 2 16,0 6 55-16,-7 6 1 0,-2 1-1 0,4 1 1 0,-4 4-54 15,-4 3 0-15,-1 4 0 0,0 5 0 0,-4 7 10 0,-7 14 1 16,-7 11 0-16,1 5 1 15,-6 2-17-15,-4 3 1 0,-7 11-1 0,0 8 1 16,-2 17 6-16,2 1 0 0,3-2 0 0,-1 4 0 0,1-5-10 0,-1-2 2 16,1 3-1-16,1 9 0 0,3-17-5 0,3-11 0 15,1-5 0-15,-2 8 1 0,-2-10-3 0,0-3 1 16,3 3-1-16,1-5 1 0,1-6 1 0,-1-10 1 16,1 0 0-16,0-5 1 0,-3-9-4 0,2 1 1 15,3 3-1-15,5-13 2 0,-8 0 3 0,1-7 1 0,-1 0 0 16,5-16 0-16,1 1-4 0,-1-1 0 0,-5-3 1 15,10-6 0-15,-5-5 0 0,0 4-1 0,-4 0 1 16,13-13 1-16,14-3-4 0,-14 2 2 0,-2 3-1 16,-7-3 0-16,-4 5 2 0,-5 10 1 0,-2-3 0 15,-5 2-1-15,0 1-2 0,2 4 1 0,1 2-1 16,-15 12 1-16,-8 7 1 0,-5 4 0 0,5 8 1 16,-5 4 0-16,9 0-3 0,7 7 0 0,2 7 1 0,3 5-1 15,0 2 2-15,1-2 0 0,4 2 0 0,-3 7-1 16,-1 11-1-16,4 5-1 0,1 15 1 15,0-4 0-15,1 1 4 0,-1-7 0 0,1 9 0 0,4 10 1 16,-5-8-4-16,5-4 1 0,0 2-2 0,0-2 2 16,5-2 2-16,-1-8 0 0,1 5 0 0,-1-6 0 15,1-13-3-15,0-9-1 0,-5-4 1 0,4 0 1 16,-4-10 2-16,-4-2 1 0,4 1 0 0,-10-8 0 16,1 2-4-16,5-4 0 0,-10-3 1 0,5-8 0 0,-5-3-1 15,1-8 1-15,-6-1 0 0,-8-7 1 16,4-1-4-16,-13 1 2 0,-8-3-2 0,-10-2 2 0,3-2 0 0,10 2 0 15,-7 2 0-15,-2-4 1 0,5 2-3 0,13 0 1 16,0-5-1-16,-14 3 1 0,12 2 1 16,9-2 1-16,4-8 0 0</inkml:trace>
  <inkml:trace contextRef="#ctx0" brushRef="#br0" timeOffset="-50350.93">10515 13559 1507 0,'0'0'0'0,"0"0"0"0,0 0 0 0,0 0 30 16,0 0 0-16,0 0 1 0,0 0-1 0,2-24-17 15,3 20 1-15,-1-1-1 0,3-4 2 0,5 0 7 16,1-1 1-16,3 3-1 0,9-2 2 0,7-10-13 0,0 6 1 16,0 1-1-16,-9 3 2 0,0 4-5 0,0 0 0 15,2 1-1-15,-3-8 1 0,1 7-2 0,0 3-1 0,0 0 1 16,4-7 0-16,1 2-5 0,-6 4 0 0,1-1 0 15,-5-1 1-15,1-4-1 0,-6 4 1 0,-1 5-1 16,6-5 0-16,-9 1-1 0,0 1 0 0,-4 3 0 16,-5 0 1-16,0 0-1 0,0 0 0 0,0 0 0 15,-14 0 1-15,0 0-1 0,-4 0 1 0,2 3 0 16,-25 4 0-16,0 4-1 0,5 3 2 0,-1-7-2 16,1-2 1-16,6 2-1 0,7 2 1 0,-2-2-1 15,0-2 1-15,2-1-1 0,10 1 1 0,-6 0-1 0,1 2 1 16,9 0-1-16,0-3 1 0,4 1-1 0,1-3 1 15,4 1-1-15,0-1 1 0,0-2-1 0,0 0 2 16,0 0 1-16,0 0 0 0,4 0 1 16,24-7 0-16,17 0-2 0,-6-2 2 0,-3-3-2 0,-1-4 1 15,-6 6 4-15,-6 4 1 0,0 1-1 0,-9-4 1 16,-5 6-4-16,-5-1 2 0,1 4-2 0,-5 0 2 16,0 0 5-16,0 0 1 0,-5 0 0 0,-4 4 0 15,-9 6-5-15,0 3 1 0,-10-1-1 0</inkml:trace>
</inkml:ink>
</file>

<file path=ppt/ink/ink10.xml><?xml version="1.0" encoding="utf-8"?>
<inkml:ink xmlns:inkml="http://www.w3.org/2003/InkML">
  <inkml:definitions>
    <inkml:context xml:id="ctx0">
      <inkml:inkSource xml:id="inkSrc0">
        <inkml:traceFormat>
          <inkml:channel name="X" type="integer" max="14848" units="cm"/>
          <inkml:channel name="Y" type="integer" max="9728" units="cm"/>
          <inkml:channel name="F" type="integer" max="4096" units="dev"/>
          <inkml:channel name="T" type="integer" max="2.14748E9" units="dev"/>
        </inkml:traceFormat>
        <inkml:channelProperties>
          <inkml:channelProperty channel="X" name="resolution" value="668.82886" units="1/cm"/>
          <inkml:channelProperty channel="Y" name="resolution" value="657.2973" units="1/cm"/>
          <inkml:channelProperty channel="F" name="resolution" value="0" units="1/dev"/>
          <inkml:channelProperty channel="T" name="resolution" value="1" units="1/dev"/>
        </inkml:channelProperties>
      </inkml:inkSource>
      <inkml:timestamp xml:id="ts0" timeString="2021-02-06T15:38:45.784"/>
    </inkml:context>
    <inkml:brush xml:id="br0">
      <inkml:brushProperty name="width" value="0.05292" units="cm"/>
      <inkml:brushProperty name="height" value="0.05292" units="cm"/>
    </inkml:brush>
  </inkml:definitions>
  <inkml:trace contextRef="#ctx0" brushRef="#br0">24638 2722 515 0,'0'0'0'0,"0"0"0"0,0 0 0 0,0 0 11 0,0 0 1 16,7 40 0-16,-12-12 1 15,3 6 5-15,-2 1 0 0,-3 7 0 0,-2-3 0 0,-3 6-8 0,1 8 0 16,-1 10 0-16,-1 13 0 0,1 3 48 0,6-12 1 15,-1 10-1-15,0-7 2 0,2-12-44 0,5 0 2 16,0 0 0-16,0 9 0 0,5-9 14 0,2-14 0 0,2 0 1 16,2-9-1-16,3-7-18 0,0-10 0 0,-1-1 1 15</inkml:trace>
  <inkml:trace contextRef="#ctx0" brushRef="#br0" timeOffset="467.86">24935 2989 1281 0,'0'0'0'0,"0"-39"0"0,4-1 0 0,1 3 9 16,-5 2 1-16,-5 1 0 0,5 1 0 15,-4 5-4-15,4 12 1 0,0 7-1 0,-5 4 1 0,5 0 10 0,0 5 0 16,0 0 0-16,0 0-1 0,0 0-7 16,0 5 2-16,0 0-2 0,-4 48 1 0,1 14 1 0,1-2 1 15,2-2 1-15,-2-5-1 16,2 0-5-16,2 0 0 0,3 5 1 0,-1-5 0 0,1-5-3 0,4-9 0 15,9-4 1-15,0-12-1 0,-2-3-1 16,3-2 0-16,-1-9 0 0,9-9 0 0,3-5-2 0,-1 0 2 16,6-9-1-16,-1-10 1 0,-2-2-2 0,4-2 0 15,1-7 0-15,-3-7 2 0,3 11-3 0,-1-2 1 16,-9-2 0-16,-4-9 1 0,0 11-2 0,-2 0 1 0,-6 2-1 16,-1-4 1-16,4 2-1 0,1 10 0 0,-3 2 1 15,-5-3 0-15,3 3-1 0,-3 2 0 0,-4 4 0 16,-5-3 1-16,1 3 0 0,-3 10 0 0,0 0 0 15,0-4 0-15,0-1-1 0,0 5 2 0</inkml:trace>
  <inkml:trace contextRef="#ctx0" brushRef="#br0" timeOffset="690.27">25361 2815 1231 0,'0'0'0'0,"-4"-25"0"0,-5-3 0 16,6 5 13-16,3 6 0 0,0 3 1 0,-11-2 1 15,4 9-8-15,5 5 2 0,2 4-1 16,-3 5 1-16,1 0 11 0,2-2 2 0,0 4-1 0,-9 40 0 16,7 13-9-16,2 1-1 0,-5-5 0 0,-8 0 0 0,3 5 5 15,6 16 1-15,-3 4-1 0,-9-1 0 16,11-6-7-16,3-13 1 0,0-5-1 0,-10-3 1 0,10-1-4 16,4-5 1-16,1 2-2 0,-6-7 2 15,8 0-2-15,2-14-1 0,2-2 1 0,-4-10-1 0,4-6 0 0,2-7-1 16</inkml:trace>
  <inkml:trace contextRef="#ctx0" brushRef="#br0" timeOffset="1184.08">25888 2752 1143 0,'0'0'0'0,"0"0"0"0,-32-6 0 0,23 3 11 16,4 3 2-16,-1 0-2 0,-6-2 1 15,3 0-5-15,7-1 1 0,0 3 0 0,-1 0-1 0,3 0 15 16,0 0-1-16,0 0 0 0,0 0 2 16,3 0-12-16,3 3 0 0,1 1 1 0,21 15-1 0,22 4 3 15,0 7 2-15,-2-2-1 0,-12-7 0 0,-1-3-6 16,-1-4 0-16,-2-2 0 0,-3 7 0 0,6 4-5 15,-1-9 0-15,0-3 1 0,-2-6-1 0,-7 4-1 16,-2 0 1-16,4 5-1 0,-4 3 1 0,0 1-1 0,-3 3 0 16,-4 7 1-16,-11-5 0 0,-1 7-2 15,-1 10 2-15,-6 2-1 0,-10-3 0 0,1 1 0 0,-4 4-1 16,-9 2 0-16,0-2 2 0,-2-9-3 0,2-3 1 0,-5-1 0 16,-4 13 0-16,9 0 0 0,7-5 0 0,2 8-1 15,0-3 1-15,9 0-1 0,9-9 0 0</inkml:trace>
  <inkml:trace contextRef="#ctx0" brushRef="#br0" timeOffset="2335.67">27159 3439 640 0,'0'0'0'15,"-30"0"0"-15,9-4 0 0,8 4 6 0,8 4-1 16,5-4 1-16,5-4 0 0,-1 4 8 0,3 0 1 16,-2 0-1-16,11-5 2 0,16 1-7 0,2 4 0 15,0-5 0-15,7 0 0 0,2 5 1 0,-4 0 1 16,2-4 0-16,5-1 0 0,6 5-5 16,1 0 1-16,4-7 0 0,-2 2 1 0,-3 5 5 0,0-2 2 0,3-5-1 15,2-2 1-15,-2 0-7 0,-5-1 1 16,3-4 0-16,1 3 0 0,10-3-4 0,0 9 1 0,0-4 0 15,-5-5-1-15,-6 5-1 0,-12-3 0 0</inkml:trace>
  <inkml:trace contextRef="#ctx0" brushRef="#br0" timeOffset="2628.83">28397 3115 640 0,'0'0'0'0,"-34"-24"0"0,0 6 0 16,6 2 5-16,8 6-1 0,2 6 1 0,-8-6 0 15,13 1-1-15,-1 2-1 0,5 0 0 0,0 5 2 16,2 2 3-16,5 0 1 0,4-5-1 0,3 5 1 16,1 5-4-16,1-1 1 0,-2-1-1 0,15-1 2 15,19 10 0-15,2 2 1 0,-2 0 0 0,-5-5-1 16,-4 2-2-16,-3 3 1 0,-2 0-1 0,3 0 1 0,-8 2-2 16,1 3 1-16,1 0-1 0,-1-3 1 15,-7 2-2-15,-5 1 0 0,-2 2 1 0,2-3 0 0,-7 3 3 16,-4-2 0-16,-5-1 0 0,-7-1-1 0,-4 6-1 15,0 0-1-15,0-2 1 0,-3 7 0 0,5 2-4 16,0-7 1-16,-2-4-1 0,-10-8 1 0,8-1-1 16,6 4 0-16,-2-3 0 0,0 8 2 0,7-1 0 0,9 1 1 15,2-3 0-15</inkml:trace>
  <inkml:trace contextRef="#ctx0" brushRef="#br0" timeOffset="3537.89">28963 2539 778 0,'0'0'0'0,"0"0"0"15,-12-35 0-15,8 26 9 0,4 0 0 0,0 4 0 16,0 5 0-16,0-5-3 0,0 5 1 0,4 0-2 16,-4 0 2-16,0 0 11 0,0 0 0 0,0 0 0 15,0 14 0-15,9 9-8 0,-2 8 0 0,0-4 0 0,2 8 0 16,0 5 6-16,-4-12 0 0,0-3-1 0,-3-2 1 15,0-6-7-15,0 1 0 0,-2-4 0 0,0 0 1 16,0-5-2-16,0-2 0 0,0-2 0 0,-2 0-1 16,0-5-1-16,0 0 0 0,-1 0-1 0,-1-7 1 15,-3 2-1-15,2 0 2 0,5 1 0 0,-11-24 0 16,-1-12-3-16,-1 1 1 0,8-5-1 0,1 7 1 16,4 6-3-16,4 8 1 0,-4-2-1 0,-4 2 2 15,8 4-2-15,-4 3 0 0,5 6 1 0,-5 1-1 0,4 0 0 16,-4 4 1-16,5 5 0 0,-5 0 0 15,0 0-1-15,0 0 1 0,0 0-1 0,4 9 0 16,-1 1 1-16,1-1 1 0,-1 0-1 0,6 17 0 0,2 4 0 16,1 3 0-16,-1-13-1 0,0-1 2 0,-2 0-1 15,-2-10 0-15,0-5 1 0,2-1 0 0,-4 1-1 0,-3-4 0 16,3-2 0-16,4-3 1 0,2-4 0 0,-2 0 2 16,-4 0-2-16,9-15 2 0,2-6-3 0,0 0 2 15,-5 2-2-15,-2 3 2 0,5 6-1 0,-5 5 2 0,-5 0-1 16,1 3 1-16,2 6-3 0,-5 0 2 0,-2 5-2 15,0 0 2-15,0 0-1 0,0 0 2 0,0 0-1 16,0 0 1-16,-2 10-3 0,0-3 2 0,2 2-2 16,0 33 2-16,0 11-1 0,0-4 2 0,4-10-1 15,7 1 1-15,1-12-3 0,-1-3 2 0,5 3-2 16,-2-7 2-16,4 7-1 0,5-7 1 0,2 2-1 16,-4-9 1-16,-1 0-2 0,-2-5 0 0</inkml:trace>
  <inkml:trace contextRef="#ctx0" brushRef="#br0" timeOffset="4151.14">29563 2708 1117 0,'0'0'0'0,"0"0"0"0,0 0 0 15,0 0 14-15,0 0-1 0,0 0 1 0,0 0 0 16,0 0-6-16,0 0 1 0,0 0-1 0,0 0 1 16,0 0 16-16,22-30-1 0,-15 21 1 0,5-19 1 15,1-2-14-15,-1 0 0 0,-3 7 1 0,-5 9-1 0,1-3 4 16,-5 8 1-16,-5 4-2 0,1 1 2 0,4-1-8 15,-5 1 1-15,5-1-1 0,-11 5 1 0,2 0-4 0,0 0 1 16,0 0-1-16,-14 9 1 16,-5 0-2-16,8 3-1 0,4 2 1 0,-2 0 0 0,6 0 0 0,8 4-1 15,6-1 1-15,-4 6-1 0,4-2 0 16,5-3-1-16,2 1 0 0,0-3 1 0,5-2-2 0,4-5 0 16,0 5 0-16,7-11 1 0,-2 4-2 15,-2-1 1-15,1-1 0 0,4-10 0 0,-1-1 0 0,-5-1 0 16,1 0 0-16,-1-3 0 0,-4 1-1 0,-2 0 2 15,0-3-2-15,-1 3 1 0,1-5-1 0,-5 5 1 16,-2-5 1-16,0-3-1 0,-3-1-1 0,1 4 1 16,2 0-1-16,2-2 2 0,-5-7-2 0,1 2 0 0,0 2 0 15,-10 1 1-15,0-3-1 0,5 7 1 0,-9 4-1 16,2 1 1-16,3 0 0 0,2 7 0 0,-1 2 1 16,-4 0-1-16,-2-3-1 0,2 3 1 0,3 0 0 15,-3 5 1-15,-2 4-1 0,0 0 0 0,2 1 0 16,-4 8 1-16,-5 13-2 0,2-1 1 0,7 2 0 15,3-2 1-15,1 3-2 0,3-3 1 0,3-2 0 0,-1-7 0 16,0-3 0-16,3-4-1 0,-1 2 0 0,3 3 1 16,2-5-1-16,-2-5 0 0,0-4 0 0,-3-5 2 15,-1 0-2-15,-1-2 0 0,3-1 0 0,4-6 1 16,2-10-1-16,-2 5 0 0,-2-2 1 0,0-7-1 16,-3-12 0-16,-1 7 0 0,-1 3 0 0,3 6 0 15,-3 5 0-15,-2 7 0 0,0 0 1 0,2 0-1 16,0-2 0-16,-2 9 0 0,0 0 0 0,0 0 0 0,0 5 0 15,0-1 0-15,0-4 1 0,0 0-1 16,0 0-1-16,0 0 1 0,0 5 0 0,5 7 0 0,11 11-1 16,0-2 1-16,0 2 0 0,0-4 0 0,0-6-1 15,-2-1 2-15,-3-7-1 0,0-1 0 0,-2 1 0 0,1-5 0 16,1-5 0-16,3 5 0 0,-1-4-1 0,-1-1 1 16</inkml:trace>
  <inkml:trace contextRef="#ctx0" brushRef="#br0" timeOffset="4594.41">30163 2509 1206 0,'0'0'0'0,"0"0"0"15,0 0 0-15,0 0 16 0,0 0-1 0,0 0 1 16,0 0 1-16,0 0-8 0,0 0 0 0,0 0 0 15,0 0 1-15,0 0 11 0,0 0 2 0,0 0-1 16,0 0 1-16,20-28-12 0,-15 19 0 0,-1 2 0 16,-2-7 2-16,1 0 0 0,-3 5 2 0,-3-3-2 0,3 3 2 15,-2-1-8-15,-2 1 2 0,1 4 0 0,-1 5 0 16,-3-4-3-16,0 4 0 0,0-5-1 0,-4 5 1 16,-1 5-3-16,6 4 2 0,1-4-2 0,-4 4 2 15,0 5-3-15,2 2 1 0,7-7 1 0,2 10-1 16,7 2-1-16,0-2 0 0,1-1 1 0,3 3-1 15,3-2-1-15,0-6 1 0,-2-1 1 0,-5 2-1 0,2 5-1 16,1-10 1-16,-5 5-1 0,-3 2 1 0,-2-2 0 16,1-9-1-16,-3 4 0 0,0-2 1 0,0 2-1 15,-3-4 0-15,1-1 0 0,-7-4 1 0,-2 5-1 0,-1 0 0 16,1-1 0-16,-10 6 1 16,-1-3-1-16,1 0 0 0,3-1 1 0,-16-15 0 0,11 7-1 0,7 0 0 15,2-1 0-15,-2-1 0 0,7-1 0 0,4 0 1 16,3 1-1-16,-2-1 0 0,-1 5 0 0,3 0 0 15,2 0 0-15,-3 0 0 0,3 0-1 0,0 0 1 16,0 0 1-16</inkml:trace>
  <inkml:trace contextRef="#ctx0" brushRef="#br0" timeOffset="4905.96">30361 2437 1155 0,'0'0'0'0,"0"0"0"16,0 0 0-16,0 0 15 0,0 0 0 0,0 0-1 15,0 0 1-15,0 0-6 16,0 0 0-16,-23 9 0 0,19 0 0 0,-3 5 16 0,0 7 1 0,0-2 0 0,-2 16 1 16,2-1-15-16,5-6 1 0,4-5-1 0,0 3 1 15,3-7 5-15,-1-6 0 0,1-1 0 16,2 2 1-16,-3-9-8 0,-1-1-1 0,1-4 0 0,8 5 1 16,-3-5-4-16,0-5 1 0,-4 5-2 0,6-4 2 15,5-1-3-15,0-4 0 0,-2-3 0 0,-1-11 0 16,3-12-1-16,-2 7 0 0,-5 5 0 0,-9 7 0 15,2 2-2-15,3 5 2 0,-3-1-1 0,-6 1 0 0,-1 2 0 16,5 7-1-16,0 0 0 0,0 0 1 16,0 0 0-16,0 0-1 0,0 0 0 0,-2 0 0 0,-1 0 0 15,1 7 0-15,2 0-1 0,0 14 1 0,2 11-1 16,5 8 0-16,0-5 1 0,-5-12 0 0,8-2-1 16,3-3 1-16</inkml:trace>
  <inkml:trace contextRef="#ctx0" brushRef="#br0" timeOffset="5167.89">30714 2407 1180 0,'0'0'0'0,"0"0"0"16,0 0 0-16,0 0 14 0,-4 25 0 0,4-20 0 16,-5 4 0-16,3 0-6 0,0-4 1 0,0 0-1 15,-1 2 1-15,1 7 14 0,0-5 1 0,2 0 0 16,-3 0 0-16,1 5-13 0,0-2 2 0,2 2-1 15,0-5 0-15,-2 0 5 0,2-4 1 0,2-3 0 16,-2 1 0-16,-2-1-8 0,2 0 0 0,0-2 0 16,0-2 1-16,0 0-4 0,0-1 1 0,0 3 0 15,0-7 0-15,2-6-4 0,5-6 2 0,0 3 0 0,-1-17-1 16,8 8-1-16,0 1 0 0,-3 1 1 16,-2 7-1-16,-2 2 0 0,2 5-1 0,3 0 0 0</inkml:trace>
  <inkml:trace contextRef="#ctx0" brushRef="#br0" timeOffset="5503.12">31077 2374 1155 0,'0'0'0'0,"0"0"0"0,0 0 0 0,0 0 16 0,25 19 0 16,-20-15-1-16,-1 1 2 15,1-5-8-15,-1 5 1 0,3-5-1 0,0 4 1 0,0-4 19 0,0 3 0 16,-3-3 0-16,3 0 0 0,5 0-15 15,-1 0-1-15,-2 0 0 0,3-3 1 0,4-1 5 0,0-1 1 16,-5 0-1-16,3-4 1 0,-1 0-9 0,-4 0 0 16,1-3-1-16,-6 3 1 0,1-1-4 0,-3 1 1 0,3 0 0 15,-3-5-1-15,-2 7-2 0,-2 2 1 0,-3 1-1 16,-2-6 1-16,-2 1-2 0,-2 4 2 0,1 5-2 16,-8 5 2-16,-2 4-3 0,-1 5 2 0,-2-2-2 15,-9 11 2-15,10-4-3 0,8 2 0 0,3-3 0 16,-8 1 2-16,8-5-3 0,6 2 1 0,8-2 0 15,3 9 1-15,6 3-1 0,2-8 0 0,4-4 0 16,7 7 1-16,4-3-2 0,1-8 1 0,2-3 0 16,7 2 0-16,-3-4 0 0,-4-5 0 0,0-5-1 15,0-7 1-15,-7 3-1 0,3-5 0 0</inkml:trace>
  <inkml:trace contextRef="#ctx0" brushRef="#br0" timeOffset="6087.83">30612 2441 515 0,'0'0'0'0,"0"0"0"16,0 0 0-16,0 0 46 0,0 0 0 0,0 0 0 15,23-18 1-15,-21 16-32 0,0-1 2 0,3 3 0 16,-1 3 0-16,-1-1 7 0,-1-2 0 0,0 0 1 0,0 5 0 16,3 4-14-16,0 0 1 0,-3 0 0 0,2 17 1 15,6 6 9-15,1 3 1 0,-2-5-1 0,-7-2 1 16,1-5-12-16,-1-2 0 0,0-2 0 0,-2-1 2 15,-2-1-2-15,2-8 0 0,0 5 0 0,-5 0 2 16,3-3-7-16,2-6 2 0,0-5-1 0,-2 5 1 0,0-1-1 16,-1 1-1-16,3-5 1 0,0 0 0 15,0 0-3-15,0-5 1 0,0 5-1 0,-2-9 2 0,2-7-3 16,2 2 1-16,3-9-1 0,-1-26 0 0,1-4 0 16,2 9 0-16,2 4-1 0,0 3 2 15,0 11-2-15,0-1 1 0,3 1-1 0,-1-2 2 16,0 12-2-16,1 2 0 0,2 5 0 0,4-5 1 0,-5 5-1 0,-1 4 0 15,-3 5 0-15,7 0 2 0,0-2-3 0,-7 2 1 16</inkml:trace>
  <inkml:trace contextRef="#ctx0" brushRef="#br0" timeOffset="6755.43">29912 3732 1269 0,'0'0'0'16,"0"0"0"-16,0 0 0 0,0 0 15 0,25-12 1 15,4 8 0-15,-1-1 1 0,4 0-8 16,0-9 0-16,-3 5 0 0,1-7 1 0,-3 7 17 0,7 4 0 16,5-4-1-16,7-5 1 0,-3 2-14 0,3 5 0 0,-7 0 0 15,-1-2 0-15,1 4 6 0,-5 5 0 0,-2-4 0 16,-7-1 0-16,-2 5-9 0,-9 0 1 0,-3 5-1 15,-2-5 1-15,1 4-1 0,-6 6 0 0,-2-6 0 16,-6 1 1-16,-3 7-4 0,-2-3 0 0,-3 0 0 16,-29 17-1-16,0 6 0 0,0 3 0 0,-2 2-1 15,-3 12 1-15,1-5-3 0,-3-5 2 0,4 5-2 16,-1 3 1-16,8-3 0 0,12-9-1 0,2-5 1 16,-2 2 0-16,12-11-2 0,6-2 2 0,2-1-2 0,1-8 1 15,1-10 0-15,8 4-1 0,2-4 0 0,9-4 1 16,4-1-1-16,3 5 0 0,5-9 0 0,33-17 0 15,5-2 0-15,0-4 2 0,7 2-2 0,-6-5 1 16,-8 7 0-16,-7 7-1 0,-2-2 0 0,-2 2 0 16,3 7 2-16,-6 5 0 0,1 0 0 0,-1 4 0 15,-6 0-2-15,-5 1 2 0,1 4-1 0</inkml:trace>
  <inkml:trace contextRef="#ctx0" brushRef="#br0" timeOffset="8524.26">31246 3333 892 0,'0'0'0'0,"0"0"0"0,0 0 0 0,0 0 3 16,0 0 0-16,0 0 1 0,41 4 0 15,-23-4-2-15,5-4 2 0,0-6-2 16,6-3 1-16,3 3 10 0,-2 3-1 0,2 0 0 0,7-4 2 16,-3 1-6-16,-4 1 0 0,2 4 0 0,3-8-1 0,4 3 6 15,-2 8 0-15,-5 2 0 0,-4-5 0 16,-5 1-5-16,-2 4 0 0,-5 0 0 0,-5 4 1 0,-1 3 10 15,-3-2 1-15,-2-3 0 0,0 5 0 0,-3-7-10 16,-1 5 2-16,-1-5-1 0,0 9 0 0,0 5-4 0,1 0-1 16,-1-5 1-16,-7 26 0 0,1 14-3 15,-1 4 1-15,1-9-1 0,-3 5 2 0,-2-10-2 16,0 10 1-16,-1 14-1 0,-1 13 1 0,2-1-2 0,4 1 1 16,1 6-1-16,-5-8 0 0,0-2 2 0,4 4 1 15,3 8-1-15,-7 6 1 0,4-1-3 0,5-10 2 0,2-3-2 16,-6-6 1-16,1-8 2 0,3 6 1 0,0 8 0 15,-6 1-1-15,-1 6-1 0,2-13-1 0,1-3 1 16,-3 1 0-16,5-15 8 0,-1-4 0 0,-4-10 1 16,-2 3-1-16,0-2-5 0,2-8 0 0,3 3 0 15,-5-5 1-15,0-2 4 0,2-7 2 0,2-3-2 16,-4-8 2-16,0-1-7 0,4-2 1 0</inkml:trace>
  <inkml:trace contextRef="#ctx0" brushRef="#br0" timeOffset="8932.69">31349 5637 1457 0,'0'0'0'16,"0"0"0"-16,0 0 0 0,0 0 33 0,0 0-1 16,0 0 1-16,0 0-1 0,0 0-18 15,0 0 0-15,0 0 1 0,0 0 0 0,11 42 28 0,5-7 1 0,0 0 0 16,9 23 1-16,-2-9-29 0,2-12 0 0,5-3 0 15,1-13 1-15,-1 3 2 0,-3-10 1 16,3-5 0-16,2-9 1 0,-2 0-11 0,-3-5 1 0,3-4 0 16,-1-19 0-16,-8 2 2 0,-3-11 0 0,5-4 1 15,0-13-1-15,0 3-5 0,-5 7 0 0,-4-5 0 16,-3 1 1-16,3 3 1 0,-3 8 1 0,-4 7 0 16,0 0 0-16,-5 7-4 0,-2 4 0 0,-2 8 0 15,-1 1 0-15,1 1-4 0,0 0 0 0</inkml:trace>
  <inkml:trace contextRef="#ctx0" brushRef="#br0" timeOffset="10582.96">31634 6568 12 0,'0'0'0'0,"-19"37"0"16,6-7 0-16,-6-2 0 0,-3 2 0 0,-3-9 0 16,0 2 0-16,-3-4 42 0,-2-10 1 0,-4 1 0 15,0-8 1-15,-2-4-29 0,-1-5 1 0,-2-5 0 16,-4-2 1-16,9-9 58 0,4 2 1 0,0-2 0 15,-6-3 1-15,13 8-59 0,12-1 0 0,-3 3-1 16,0 2 1-16,5 0 65 0,5 2 1 0,6 3-1 16,5 0 0-16,-3 0-67 0,-1-1 2 0,-1 6 0 0,16-1 0 15,7-4 11-15,3 4 2 0,-3 7-1 0,7 3 0 16,0 7-16-16,-7 2-1 0,-5 2 1 0,-2 12 0 16,-2-3 9-16,-6 12 0 0,1 12 0 15,-2 9 0-15,-4 0-11 0,-1-4 0 0,3 8-1 0,4-4 2 16,-1-2-8-16,-4-5 1 0,4-2-1 0,5 9 1 15,-3 2-3-15,-3-2 2 0</inkml:trace>
  <inkml:trace contextRef="#ctx0" brushRef="#br0" timeOffset="10733.59">31392 8056 1419 0,'0'0'0'0,"0"0"0"0,0 0 0 0,0 0 20 0,0 0 0 15,0 0 1-15,0 0-1 0,0 0-10 0,0 0 1 16,0 0 0-16,23 4 1 0,-14-13 13 0,5 0 1 16,-3 4 0-16</inkml:trace>
  <inkml:trace contextRef="#ctx0" brushRef="#br0" timeOffset="11048.57">32058 6854 1381 0,'0'0'0'0,"-37"-10"0"16,8 1 0-16,4-3 20 0,4 1 1 0,-6-5 0 16,-7-10 0-16,-5 3-10 0,0 4 0 0,3-6 1 0,-12 6-1 15,7-4 23-15,9 7-1 0,0-3 1 0,7 3 0 16,4 2-20-16,7 5 1 0,8-5-1 0,8-3 1 15,0 6-2-15,3 4 2 0,6-2-2 0,5-5 2 16,5-5-7-16,1 8 1 0,1 6 0 0,9 0 0 0,5 5-7 16,-3 10 1-16,-5 1 1 0,-6 8-1 15,-2 4-1-15,-3 7 1 0,0 0-1 0,-2 12 1 0,-2 2 7 0,-5 9 0 16,-2 10 1-16,0 4 0 0,2 8-5 16,0-3 1-16,0-5 0 0,-4 3 0 0,4-8-5 0,2 1 1 15,5 0 1-15</inkml:trace>
  <inkml:trace contextRef="#ctx0" brushRef="#br0" timeOffset="11179.98">32163 8153 1603 0,'0'0'41'0,"0"0"-26"0,0 0 1 0</inkml:trace>
  <inkml:trace contextRef="#ctx0" brushRef="#br0" timeOffset="15348.18">31987 2762 1243 0,'0'0'0'0,"0"0"0"0,0 0 0 0,0 0 13 0,-4-26 2 16,13 17-2-16,-5 0 2 0,1 4-7 0,-1 5 1 16,1-5 0-16,6-4 0 0,8-7 13 0,1 2 2 15,3 5-2-15,7-5 2 0,-1 0-13 0,-4 7 1 16,-2-2 0-16,-5 4 0 0,5 5-11 0,0-5 1 15,-5 5 1-15,-4 5-1 0,-5 4-1 0,-2-4 1 0</inkml:trace>
  <inkml:trace contextRef="#ctx0" brushRef="#br0" timeOffset="15492.29">32094 2950 954 0,'0'0'0'0,"0"0"0"16,0 0 0-16,12-28 4 0,-3 14-1 0,2 2 1 15,1-6 0-15,4-8-2 0,2 8 2 0,-2-1-2 16,2-2 1-16,7-2 3 0,0 9 0 0,-2-2-1 0,-7 2 1 16,-2-5-3-16,-5 5 2 0</inkml:trace>
  <inkml:trace contextRef="#ctx0" brushRef="#br0" timeOffset="15716.63">32211 2432 749 0,'0'0'8'16,"0"0"-4"-16,0 0 2 0,25-11-1 0,-16 13 0 0,5 3 5 16,2-1 0-16,0 1 0 0,6-1 1 0,8 10-5 15,-5 3 1-15,-7 1 0 0,-4-4 0 0,-3 0-2 0,-4 0 1 16,-4 2-1-16,-1 7 1 0,-2-2-3 16,-2-2 2-16,-5 4-1 0,-2 7 1 0,2 5 16 15,0-7 0-15,-4 2 1 0,-8 3-1 0,6-3-10 16,3-7 1-16,1 3-1 0,-7-3 0 0,7-5 10 0,5-1 2 15,4-4-1-15,-5 1 1 0,5-7-12 0,2-4 0 16</inkml:trace>
  <inkml:trace contextRef="#ctx0" brushRef="#br0" timeOffset="15913.29">32646 2669 1171 0,'0'0'19'16,"28"-28"-9"-16,-10 12 0 0,-4 7 0 0,6 4 2 15,5 0 13-15,0 1 1 0,-2-1 0 16,5 0 1-16,4 1-15 0,-1-1 1 16,-1-2-1-16,-7 2 2 0,2 1-10 0,0-5 2 0</inkml:trace>
  <inkml:trace contextRef="#ctx0" brushRef="#br0" timeOffset="16063.97">33146 2365 888 0,'0'0'20'0,"0"0"-9"15,-27-2 0-15,20 6 0 0,0 8 0 16,0-3 4-16,2 0-1 0,5 1 1 0,-4 15 1 0,2 15-7 0,2-3 0 16,-3 2 0-16,3 1 0 0,7 4-5 0,2 2 1 15,3-2-1-15,-3 10 1 0,2-1-2 0,1 0 0 16</inkml:trace>
  <inkml:trace contextRef="#ctx0" brushRef="#br0" timeOffset="17668">33059 2481 555 0,'0'0'0'0,"0"0"29"15,0 0 1-15,0 0-30 0,12-12 0 0,-12 12 134 16,4 0 1-16,-4 0-135 0,5 0 0 15,-5 0 36-15,9 17-1 0,-9-17-35 0,9 37 0 0,-2-7 98 0,2 2 1 16,-2 3-99-16,-3-5 0 0,-4 3 34 0,-2-3-1 16,0-2-33-16,0 2 0 0,-1-4 56 0,3 1 0 15,0-3-56-15,-2-3 0 0,-3-3 27 0,1-4 0 0,2-5-27 16,2-2 0-16,-3-7 32 0,1 0-1 0,0 0-31 16,-1 0 0-16,3-4 18 0,0 1 1 0,0-1-19 15,-2-6 0-15,0-4 13 0,0-11-1 0,-1-3-12 16,1 0 0-16,0-2 9 0,-1-5 0 0,1 3-9 15,0-3 0-15,0 2 10 0,-1 3 0 0,1 2-10 16,-2 8 0-16,1 1 8 0,1-2 0 0,0 7-8 16,-1 0 0-16,3 5 9 0,0 4 0 0,0 1-9 15,-2-3 0-15,0 2 6 0,0-4 2 0,2 4-8 16,0 0 0-16,0 5 8 0,0 0 0 0,0 0-8 0,0 0 0 16,0 0 6-16,0 0 0 0,2 5-6 15,2 9 0-15,3 7 8 0,2 7 1 0,-2 2-9 0,-2 7 0 16,-1-2 6-16,1 9 0 0,-1-7-6 0,1 3 0 15,0-6 7-15,-1 4 1 0,1-8-8 0,-3 0 0 16,0-2 6-16,-2-3-1 0,-2-2-5 0,0-6 0 16,-1-3 8-16,1-10 0 0,2 1-8 0,0 0 0 15,0-5 6-15,0 0 0 0,0 0-6 0,-2-5 0 0,0 0 9 16,-3 1 0-16,0-10-9 0,-1-12 0 0,-1-9 7 16,0-9 0-16,0 3-7 0,0-4 0 0,0 6 9 0,1-1 0 15,-1 3-9-15,2-2 0 0,5-1 6 16,0 3 2-16,0 7-8 0,0-5 0 0,0 7 9 0,2-2 1 15,1 7-10-15,-1 0 0 0,-2 7 7 0,0 2 1 16,0 0-8-16,0 5 0 0,0 6 11 0,0 1 2 16,0 0-13-16,0 2 0 0,0 0 7 0,0 0 2 15,0 2-9-15,0 7 0 0,0 10 19 0,0-1 2 0,0 12-21 16,0 3 0-16,0 6 12 0,0 1 1 16,0-1-13-16,0 3 0 0,2-7 26 0,3 0 1 15,-1 2-27-15</inkml:trace>
  <inkml:trace contextRef="#ctx0" brushRef="#br0" timeOffset="18078">32717 2669 694 0,'0'0'2'15,"-4"-5"0"-15,4 5-1 0,0 0 0 0,0 0 1 16,0-4 160-16,0 4-1 0,0-5 1 0,2 5-1 0,5 0-151 15,0 0 1-15,-3 0-1 0,-2 0 0 0,3 0 14 0,2 0 2 16,2 0 0-16,2 0 0 0,5 0-14 16,0 0 1-16,-4 0-1 0,-3 0 1 0,0 0 8 0,-2-5-1 15,-3 5 0-15,-1-4 0 0,-1 4-10 0,-2 0 2 0,-2 0-1 16,-5 0 0-16,-2 0 2 0,-1 0 2 0,-1 0 0 16,-19 9-1-16,-6 0-6 0,2-4 1 0,4 4 0 15,10-2 0-15,-1 0-5 0,5 0 1 0,7-2-1 16,7-5 2-16,2 4-3 0,0 1 1 0</inkml:trace>
  <inkml:trace contextRef="#ctx0" brushRef="#br0" timeOffset="27832.86">13229 8824 1394 0,'0'0'0'0,"0"0"0"0,-4 28 0 16,4-14 12-16,4 4 0 0,1 8 0 0,-1 16 1 16,5 9-7-16,1-5 2 0,-1-4 0 0,-5-5 0 15,5 2 13-15,0-4 2 0,-4 2-2 0,-5-6 1 16,5 1-10-16,-5-2-1 0,4 3 0 0,-13 34 14 15,9-27-12-15</inkml:trace>
  <inkml:trace contextRef="#ctx0" brushRef="#br0" timeOffset="28203.11">13624 8952 1192 0,'0'0'0'16,"0"0"0"-16,0 0 0 0,0 0 14 0,0 0 0 15,0 0 1-15,2 25 0 0,0-9-8 0,3 3 2 16,-3 4 0-16,-4 3 0 0,2 9 19 0,2 2 1 0,-2-5-1 16,0-2 0-16,5-4-15 0,4 2 1 0,0-5-1 15,5-2 0-15,-1-3 7 0,6-1-1 0,-1 1 0 16,-4-9 0-16,8 1-9 0,1-6 1 0,-2-1-1 15,6-6 1-15,3-1-4 0,-5-1 1 0,-2-9-1 16,-5-4 1-16,0-1-4 0,0-2 2 0,-4-9-1 16,-5-5 1-16,0 3-2 0,-4-1 1 0,-5-6-1 15,-9-1 2-15,-5 5-3 0,0 8 1 0,-13-8-1 0,-14 2 2 16,0 12-3-16,0 3 0 0,-7 2 0 0,2 6 2 16,1 10-3-16,8 10 1 0,3 6 0 0,0 2 1 15,9 3-1-15,6 3 0 0,1 1 0 0,0 8 1 16,4-3-2-16,10 0 1 0,4 2 0 0,0-4 0 15,4 2 1-15,10-4-1 0</inkml:trace>
  <inkml:trace contextRef="#ctx0" brushRef="#br0" timeOffset="28501.39">13957 8599 1482 0,'0'0'0'0,"0"0"0"0,-23-33 0 0,23 29 21 0,0 8 2 16,5 6-2-16,-5-6 1 16,4 1-10-16,1 0-1 0,-1-1 0 0,5 5 1 0,10 12 31 0,3 3 1 15,1-1-1-15,14 2 0 0,-1-6-27 0,-2-1 1 0,12-1-1 16,0-1 0-16,-3 0 10 0,3 5 1 0,8 0 0 16,-3-2 0-16,-1 4-15 0,-16-2 2 0,0-3-2 15,-4 1 2-15,-3-5-1 0,-4 0 2 0,-5 2-2 16,-4-7 2-16,-10-2-7 0,1 0 1 0,-5 0 0 15,-9 0-1-15,0 5 5 0,4-3 0 0,-4 0 0 16,-32 12 0-16,-7 12-5 0,0 1 0 0,0-3 0 16,-2 1 1-16,9 1-7 0,2 6 1 0,3 10 1 0</inkml:trace>
  <inkml:trace contextRef="#ctx0" brushRef="#br0" timeOffset="29085.52">18477 8701 1318 0,'0'0'0'0,"0"0"0"0,0 0 0 0,-4 23 36 16,8-7 0-16,1 3 0 0,-5 7 1 16,0 11-23-16,0 2 2 0,-5 5-1 0,1-4 0 0,-1-1 24 0,1 3-1 15,-1-3 0-15,1 8 0 0,4-3-23 16,0-9 0-16,0 9 1 0,0-7 0 0,9 0 5 0,7 0 0 15,2-2 1-15</inkml:trace>
  <inkml:trace contextRef="#ctx0" brushRef="#br0" timeOffset="29330.44">19014 8780 1255 0,'0'0'0'0,"0"0"26"0,0 0 0 0,27 0 0 0,-23 7-1 16,-1 4-12-16,1-1-1 0,1-1 1 0,-1 5 0 16,-4 11 28-16,5 6 1 0,-5 1 0 0,0 12-1 15,0-4-25-15,5-3-1 0,-1 2 1 0,-4 5 1 16,5 0 7-16,-5-11-1 0,4 2 1 0</inkml:trace>
  <inkml:trace contextRef="#ctx0" brushRef="#br0" timeOffset="29580.73">19201 8511 1470 0,'0'0'0'16,"0"0"0"-16,0-24 0 0,4 20 11 0,5 8 0 15,5 8 0-15,6-5 0 0,6 5-4 0,1 2 1 16,0 2-1-16,14-2 1 0,3 0 19 0,-1 0 1 16,5 2-1-16,7 0 1 0,-1 0-16 0,-6 1 1 15,0-1 1-15,-4 0-1 0,-13-2 6 0,-3 0 2 0,-5 4-2 16,2 3 1-16,-9-7-10 0,-5 3 1 0,0 1 0 16,-8-2 1-16,-3 8 9 0,-3 3 0 0,-1-1 1 15,-7 11 0-15,-5 7-11 16,-3 0 1-16,-3 5-1 0,-6 4 0 0,-8 5 10 0,-12 5 2 0,-16 4-2 15</inkml:trace>
  <inkml:trace contextRef="#ctx0" brushRef="#br0" timeOffset="32779.8">17800 7241 653 0,'0'0'0'16,"-18"-42"11"-16,9 17 0 0,6 2 0 15,-1-3 1-15,2 1-6 0,-1 6 2 0,1 5-1 0,-3-14 1 16,5-2 44-16,-2-5 1 0,-2 3 0 0,-1-8 0 16,0 3-37-16,1 7 1 0,-10 0 0 0,-9-7 1 15,1 6 38-15,-6 4 0 0,-8 6 0 0,-3-7 2 16,2 2-42-16,6 8 2 0,-1-1-1 0,-5 8 1 15,3 1 7-15,2 1 1 0,-5 4 0 0,-10 1-1 16,-1 8-12-16,2 1-1 0,-4 9 0 0,-3-5 2 0,3 8 4 16,5 1 1-16,4 5 0 0,0 3 0 0,2-8-9 15,7 6 0-15,0 10 0 0,-14 6 2 0,10-3-7 0,-5 9 1 16,-5 12-1-16,-6 3 1 0,1-1-3 16,1-2 2-16,2 5-2 0,3 4 2 0,13 7 0 0,9 3 2 15,0 7 0-15,5-8 0 0,9-4-3 0,0-5 1 16,9-2-1-16,0-2 0 0,4 0 2 0,5-5 0 15,5 4-1-15,4-6 1 0,7 0-3 0,42 27 5 16,-20-55-3-16,-1-7-1 0,0-2 2 16,2-3-1-16,2-5 1 0,5 1-3 0,-14-3 2 0,4-9-2 15,1-14 2-15,9-2 1 0,6-2 2 0,12-15-1 16,0-11 1-16,-2-5-4 0,-3-4 2 0,-2-14-2 16,-4-3 2-16,-5-2 2 0,-7 9 1 0,3-9 0 15,1-6 0-15,-13-1-4 0,-13 7 1 0,-5-10 0 16,-14-6 0-16,-5 7 0 0,-8 9 0 0,-14-2-1 15,-14-14 1-15,-3 2-3 0,-1 2 2 0,-5-2-1 16,4-2 1-16,5 14 0 0,-4 11 2 0,2-4-1 0,-7-5 0 16,0 19-1-16,0 18-1 0,-5 7 1 0,-11 9-1 15,2 22 1-15,0 18-1 0,-4 11 1 0,-3 12 0 16,12 5-1-16,7 4-1 0,0 10 1 0</inkml:trace>
  <inkml:trace contextRef="#ctx0" brushRef="#br0" timeOffset="36605.83">17246 6737 37 0,'0'0'0'15,"0"0"0"-15,-9-32 0 0,4 20 0 0,1-2 0 16,4-9 0-16,0-2 0 0,0 2 0 0,0 2 0 16,0-3 0-16,0-10 0 0,0 1 26 0,0 8 3 15,0-8-3-15,-5-6 3 0,5 4-17 0,5 7 1 16,-1-7 1-16,1-4-1 0,8 2 103 0,6 6 1 0,3 1-1 15,8-7 1-15,4 12-102 0,1 6 0 0,6-7 1 16,0-6 0-16,-5 9 38 0,-4 7 1 0,9-12 0 16,12-3 0-16,-3 6-39 0,-5 11 2 0,12 5-1 15,3-5 1-15,-1 0 20 0,-4 9 2 0,-3 3-1 16,-2-5 0-16,-6 5-23 0,-6 4-1 0,-1 3 1 16,-1-5 0-16,-6 4-8 0,0 10 0 0,-1 0-1 15,-1 0 1-15,-1 7-2 0,-4 2 0 0,0 7-1 16,4-2 1-16,-4 2 5 0,0 3 0 0,2-3 0 15,-5-4 2-15,1 1-6 0,-3 1 0 0,0 2 0 0,-4-4 1 16,-5 2 1-16,5-7 0 0,-5 7 0 0</inkml:trace>
  <inkml:trace contextRef="#ctx0" brushRef="#br0" timeOffset="37109.11">18220 6287 640 0,'0'0'0'0,"-7"-25"6"0,2 11-1 0,5 4 1 15,-4-1 0-15,4 2-3 0,-5 4 2 0,5 5-1 16,0 0 1-16,0 2 5 0,5 1 0 0,-1-1 0 0,1 7 1 15,2 5-4-15,4 0 0 0,1-2-1 0,6 11 2 16,7 0 0-16,0-2 1 0,-2-7 0 0,4-9 0 16,1 4-3-16,3-5-1 0,-3 1 1 0,1-5 0 15,3-5-1-15,0 5-1 0,-2 0 1 0,-5-4-1 16,-7-1 0-16,-4 1-1 0,4-6 1 0,1-11-1 16,-6 7 0-16,-1-4 2 0,1-3-2 0,-4-16 2 15,1 7-3-15,-1 2 1 0,0-2 1 0,-2-12-1 0,-1 7-2 16,1 5 1-16,-2-3-1 0,-5-6 2 15,2 9-2-15,0 11 0 0,-4-2 0 0,-2 3 1 0,-1 8 1 16,0 6-1-16,1-1 0 0,2 5 0 0,2 0-1 16,0 0 2-16,-3 0-2 0</inkml:trace>
  <inkml:trace contextRef="#ctx0" brushRef="#br0" timeOffset="42247.06">30229 8750 1243 0,'0'0'0'16,"0"0"0"-16,0 0 0 0,0 0 18 0,0 0 1 16,0 0-1-16,0 0 1 0,0 0-9 0,9 28 0 15,-9-19 0-15,2 16 1 0,3 10 55 0,-1 5-1 0,-2-1 0 16,-2-2 0-16,0 7-47 0,0 0 0 15,0 1 0-15,3-4 0 0,1-1 15 0,1-3 2 0,-1-2 0 16,3 0 0-16,7-12-21 0,-5-2 1 0,2-3-1 16,1-2 2-16,2-2-8 0,-1-7 0 0</inkml:trace>
  <inkml:trace contextRef="#ctx0" brushRef="#br0" timeOffset="42422.18">30639 8914 1369 0,'0'0'0'0,"0"0"0"16,0 0 0-16,0 0 31 0,21-23 0 0,-14 23 1 0,-5 0 0 16,-2 0-18-16,0 0 0 0,0 0 0 0,0 10 0 15,0-1 35-15,0 0 0 0,0 5 0 0,-2 26 1 16,2 13-33-16,0-4 0 0,2-5-1 0,-2-9 1 16,2-3 6-16,3-6-1 0,2 1 1 0,-3-6 0 15,3-4-12-15,2-6 2 0</inkml:trace>
  <inkml:trace contextRef="#ctx0" brushRef="#br0" timeOffset="42705.74">30756 8759 1595 0,'0'0'0'16,"0"0"0"-16,0 0 0 0,0 0 24 0,0 0-1 15,0 0 1-15,0 0 0 0,0 0-13 0,22 0 1 16,-19 0 0-16,8 5 1 0,10 6 33 0,4 1 0 0,2-1 0 15,21 8 1-15,2 0-31 0,-7-3 0 0,3 2 1 16,-5-8 0-16,5 4 17 0,-5 2 1 0,-7-2-2 16,-2-3 2-16,-9 8-20 0,-5 0-1 0,-2-8 1 15,-5 8-1-15,-4 4-2 0,-5-7 0 0,-2 3-1 16,-4 4 2-16,-1 0-7 0,-4 3 2 0,-4-3 0 16,-15 2 0-16,1 8 1 0,-3 2 1 0,-4 0-1 15,-7-1 1-15,9-1-4 0,9-10 0 0,3 3 1 16,4-6 0-16,2-1-4 0,7-5 1 0,7 0-1 0,0 0 0 15,5-5 0-15,4-7-1 0</inkml:trace>
  <inkml:trace contextRef="#ctx0" brushRef="#br0" timeOffset="42952.25">31702 8945 1746 0,'0'0'0'0,"27"-5"25"0,-4 3 2 16,-2-1-1-16,8-4 1 0,8 3-15 15,-5-1 2-15,-7 0-2 0,-2-4 2 0,2 5 16 0,0-1 0 16,-2 3 1-16,-5-5-1 0,-2 4-17 0,-5 3 1 0</inkml:trace>
  <inkml:trace contextRef="#ctx0" brushRef="#br0" timeOffset="43088.18">31805 9075 1670 0,'0'0'0'0,"0"0"0"15,0 0 0-15,29-5 21 0,-15 0-1 0,-3 5 0 16,8-11 1-16,8 1-11 0,3 1 2 0,2-9-1 15,9 1 0-15,-2 3 18 0,-3 5 2 0</inkml:trace>
  <inkml:trace contextRef="#ctx0" brushRef="#br0" timeOffset="43300.69">32553 8376 1734 0,'0'0'60'0,"-5"-5"-43"16,1 1 1-16,4 8 0 0,0 13 0 0,-5 15 23 16,-2 3 2-16,-2 14-2 0,-4 27 2 0,-3 10-27 15,0-7-1-15,0-2 1 0,0-8 1 0,4 3 13 0,5 0 0 16,1 0 1-16,-4 2 0 0,10 1-17 16,7-15 0-16,2-7 0 0,3-9 0 0,2 1-1 0,1-15-1 15,1 2 0-15</inkml:trace>
  <inkml:trace contextRef="#ctx0" brushRef="#br0" timeOffset="43634.19">32906 8383 1927 0,'0'0'49'0,"0"0"-32"0,0 0-1 0,0 0 1 0,-11 42 0 16,18 16 45-16,4-5 1 0,3-4-2 0,-7-10 2 15,11-4-46-15,5-7 1 0,0-5 0 0,-1-7 0 16,-1-2 17-16,-3-4 1 0,0-6-2 0,1-8 2 16,-1-6-21-16,-2 1-1 0,0-2 1 0,4-22 1 15,1 1-5-15,-1 1 1 0,-4 1 1 0,-6-12-1 16,-4 3-5-16,1 4 1 0,-2-2-1 0,-7-2 1 15,-1 8 1-15,-1 4 0 0,-1 1 0 0,-11-2 1 16,2 12-4-16,1 2 1 0,-5 5-2 0,-8 2 2 0,4 14-5 16,6 2 2-16,0 5-1 0,-12 7 0 15,3 11 0-15,2 8-1 0,1 8 0 0</inkml:trace>
  <inkml:trace contextRef="#ctx0" brushRef="#br0" timeOffset="43790.73">33096 9123 1966 0,'0'24'57'0,"4"54"-40"0,3-10 1 0,2-29-2 16,-2-6 2-16,0-8 47 0,2-11 1 16,0 2-1-16,-7-2 1 0,3-4-48 0,2-1 0 0</inkml:trace>
  <inkml:trace contextRef="#ctx0" brushRef="#br0" timeOffset="44008.51">33499 8207 2245 0,'21'-10'0'16,"-21"10"36"-16,23 10 0 0,18 38-36 0,0 10 0 0,-9 10 109 15,-9 4 1-15,-5-3-110 0,-4 3 0 16,-5-4 34-16,-5-1 1 0,-6 2-35 0,-5-1 0 0,-4-1 59 16,-3-2 0-16,-4 2-59 0,-7-4 0 0,-5 0 27 15,-4-1 1-15</inkml:trace>
</inkml:ink>
</file>

<file path=ppt/ink/ink11.xml><?xml version="1.0" encoding="utf-8"?>
<inkml:ink xmlns:inkml="http://www.w3.org/2003/InkML">
  <inkml:definitions>
    <inkml:context xml:id="ctx0">
      <inkml:inkSource xml:id="inkSrc0">
        <inkml:traceFormat>
          <inkml:channel name="X" type="integer" max="14848" units="cm"/>
          <inkml:channel name="Y" type="integer" max="9728" units="cm"/>
          <inkml:channel name="F" type="integer" max="4096" units="dev"/>
          <inkml:channel name="T" type="integer" max="2.14748E9" units="dev"/>
        </inkml:traceFormat>
        <inkml:channelProperties>
          <inkml:channelProperty channel="X" name="resolution" value="668.82886" units="1/cm"/>
          <inkml:channelProperty channel="Y" name="resolution" value="657.2973" units="1/cm"/>
          <inkml:channelProperty channel="F" name="resolution" value="0" units="1/dev"/>
          <inkml:channelProperty channel="T" name="resolution" value="1" units="1/dev"/>
        </inkml:channelProperties>
      </inkml:inkSource>
      <inkml:timestamp xml:id="ts0" timeString="2021-02-06T15:38:43.457"/>
    </inkml:context>
    <inkml:brush xml:id="br0">
      <inkml:brushProperty name="width" value="0.05292" units="cm"/>
      <inkml:brushProperty name="height" value="0.05292" units="cm"/>
    </inkml:brush>
    <inkml:context xml:id="ctx1">
      <inkml:inkSource xml:id="inkSrc1">
        <inkml:traceFormat>
          <inkml:channel name="X" type="integer" max="2784" units="cm"/>
          <inkml:channel name="Y" type="integer" max="1824" units="cm"/>
          <inkml:channel name="T" type="integer" max="2.14748E9" units="dev"/>
        </inkml:traceFormat>
        <inkml:channelProperties>
          <inkml:channelProperty channel="X" name="resolution" value="125.4054" units="1/cm"/>
          <inkml:channelProperty channel="Y" name="resolution" value="123.24324" units="1/cm"/>
          <inkml:channelProperty channel="T" name="resolution" value="1" units="1/dev"/>
        </inkml:channelProperties>
      </inkml:inkSource>
      <inkml:timestamp xml:id="ts1" timeString="2021-02-06T15:38:43.983"/>
    </inkml:context>
  </inkml:definitions>
  <inkml:trace contextRef="#ctx0" brushRef="#br0">25046 2950 1281 0,'0'0'0'0,"0"0"0"0,-22-28 0 0,17 19 3 15,3 2 1-15,2 2-1 0,0 0 1 16,-2 1-2-16,-1-1 0 0,3 5 0 0,5 0 2 0,-1 0-4 0,-4 0 0 16,0 0 0-16,0 5 1 15,0-1-1-15,0-4 0 0</inkml:trace>
  <inkml:trace contextRef="#ctx1" brushRef="#br0">2676 11988 0,'0'0'0,"0"0"15,0 25 1,-12-25-16</inkml:trace>
  <inkml:trace contextRef="#ctx0" brushRef="#br0" timeOffset="65567.67">8761 11848 1269 0,'0'0'0'0,"0"0"19"16,32-28 0-16,-18 19 0 0,-1 2 0 0,1-2-9 15,4-1 0-15,5 1 0 0,0-5 2 0,6 7 25 0,3 0 1 16,-4 0-1-16,-10-2 1 0,5 2-24 15,0 7 2-15,4 0 0 0,0-2 0 0,1 4-6 0,-1 5 1 16,-2-2-1-16,-2 4 1 0,-9 3-4 0,4 2 0 16</inkml:trace>
  <inkml:trace contextRef="#ctx0" brushRef="#br0" timeOffset="65743.66">8752 11969 1532 0,'0'0'0'0,"0"0"0"16,0 0 0-16,0 0 11 0,27-9-1 0,-13 9 0 15,13-5 0-15,10 0-3 0,4-2-1 0,7-7 1 16,-7-4 0-16,0 8 6 0,0 1 2 0,2 2-2 16,0-2 2-16,-4 4-7 0,-7 5 1 0</inkml:trace>
  <inkml:trace contextRef="#ctx0" brushRef="#br0" timeOffset="65977.86">9520 11340 1431 0,'0'0'0'0,"0"0"0"0,23 18 0 15,-9-13 12-15,-5 2 0 0,0 2-1 0,3 15 2 0,-1 6-7 16,-4-2 2-16,-5-3 0 0,0 8 0 0,-4 6 10 16,0 3 1-16,-3 0-1 0,3 4 1 0,-3-2-9 0,3-11 0 15,0 6 0-15,2 0 1 0,0 3 0 0,0-2-1 16,2-1 0-16</inkml:trace>
  <inkml:trace contextRef="#ctx0" brushRef="#br0" timeOffset="66192.44">9881 11660 1595 0,'0'0'0'0,"0"0"10"0,36-5 0 0,-17 8 1 0,-1 1-1 16,5-1-4-16,9-6 1 0,-1 1 0 15,1-3 0-15,3 5 17 0,-3 0 1 0,-5 0 0 0,0-4-1 16,1 4-11-16,-1 0-1 0,3 0 0 0,-5 0 1 16,0 2-8-16,-2 3 2 0</inkml:trace>
  <inkml:trace contextRef="#ctx0" brushRef="#br0" timeOffset="66382.49">10143 11344 1344 0,'0'0'0'0,"0"0"7"0,0 0-1 15,14 26 1-15,-14-10 0 0,4 19-3 16,5-2 1-16,-4-3-1 0,0 14 2 0,-1 9 13 0,1-9 0 16,-1-9 0-16,1-2 0 0,-1-6-9 0,6 1 0 0,-1-4 1 15,-5-1 0-15,5 2 1 0,0 3 2 0</inkml:trace>
  <inkml:trace contextRef="#ctx0" brushRef="#br0" timeOffset="66672.72">10510 11340 1255 0,'0'0'0'0,"0"0"0"0,0 0 0 15,30 4 10-15,-14 1 0 16,7 0 1-16,20-1 0 0,3 1-5 0,-1 0 1 16,-1-3 0-16,-1 3 1 0,5-1 16 0,-7 1 2 0,5 2 0 0,-5 0 0 15,-5 2-14-15,-2 5 1 0,3-5-1 0,-5 1 1 16,4 1 24-16,-4 3 2 0,-4-2-1 0,-6-5 0 16,-3 7-23-16,-8 2 0 0,-4 2 1 0,-7-1 0 0,-7 6 4 15,-2 0 1-15,-2 7-1 0,-8-2 2 16,1 7-11-16,-5-5 0 0,-9 5 0 0,0 2 1 0,5 5 8 0,0 4 0 15,-14 10 0-15,-7 2 1 0,-3 16-10 16,1 1 0-16,-9 6 0 0</inkml:trace>
  <inkml:trace contextRef="#ctx0" brushRef="#br0" timeOffset="86131.65">27211 5686 12 0,'0'0'0'0,"0"0"0"16,0 0 0-16,25 0 7 0,-23 0-1 16,-2 0 1-16,0 0 1 0,0 0-4 0,0 0 1 0,0 0-1 15,-6 5 2-15,-4-1 92 0,1 6 0 0,0-6 1 16,-36 6 0-16,-10-1-82 0,5 0 0 0,2-7-1 16,0-11 1-16,2 2 89 0,10-7-1 0,2-4 1 15,-5-3 0-15,7-7-90 0,7 2 1 0,0 3-1 16,0-12 0-16,9 8 57 0,9 6 1 0,4 2 0 15,3-11 0-15,5 7-56 0,2 4 0 0,2 3 0 16,12-3 0-16,-1 5 20 0,-4-2 2 0,2 7-2 0,5 0 1 16,2 4-23-16,-2 10 0 0,0-5-1 0,6 9 1 15,1 3-7-15,0 6 0 0,-5 5 0 0,-5 3 0 16,1 2-3-16,-1 7-1 0,3 9 1 0,-5 4 0 16,1 3 6-16,4-2-1 0,-1 9 0 0,-3 3 0 15,3 1-4-15,1-8 1 0</inkml:trace>
  <inkml:trace contextRef="#ctx0" brushRef="#br0" timeOffset="86279.77">27327 6670 1419 0,'0'0'0'16,"0"0"0"-16,0 0 0 0,0 0 29 0,0 0 0 15,0 0 1-15,0 0-1 0,0 0-16 16,0 0 1-16,0 0-1 0,0 0 1 0,0 0 40 0,0 0 0 15</inkml:trace>
  <inkml:trace contextRef="#ctx0" brushRef="#br0" timeOffset="88637.3">27111 5869 590 0,'0'0'0'0,"0"0"0"15,0 0 0-15,0 0 5 0,0 0 1 0,0 0 0 16,0 0 0-16,16 26-2 0,-14-17 0 0,2 1 1 16,3-6-1-16,0 5 20 0,-2 1-1 0,-3-3 1 0,3 2-1 15,1 5-11-15,1-5 0 0,-2 1 0 0,-5-1 1 16,2-5 25-16,3 1 1 0,-3 0-1 0,-2-3 2 15,0 0-26-15,0 1 2 0,0 1 0 0,0-4-1 16,0 0 11-16,0 0 0 0,0 0 0 0,0 0 1 16,0 0-15-16,0 0 0 0,0 0 1 0,-2-9 0 0,-1-3 1 15,1-1 0-15,0-1 0 0,-3-12 0 16,1 3-6-16,-1-3 1 0,-2 8 0 0,3-1 0 0,4 3-2 16,0 2-1-16,-3 5 1 0,-1-1 1 15,4 1-3-15,2 2-1 0,-2 5 1 0,-2-3 0 0,0-2 0 16,2 3-1-16,0 6 1 0,0-2 0 0,0 0-1 15,0 0-1-15,0 0 0 0,0 12 2 0,2 8-1 16,5 6 2-16,2 2 0 0,-2 11-1 0,2 5-1 16,0-6 0-16,-5-8-1 0,1-2 2 0,-3-5 3 0,1-2 0 15,1 0-1-15,1-3 1 0,-3 5-3 0,0-9 0 16,3 2 1-16,-3-2 0 0,3-4 5 0,-3 1 1 16,0-1-1-16,1 3 2 0,-1 1-7 0,2-4 2 0,1-1 0 15,-3 0 0-15,3 3 6 0,-1-7 0 0</inkml:trace>
  <inkml:trace contextRef="#ctx0" brushRef="#br0" timeOffset="89226.72">27279 6719 979 0,'0'0'0'16,"0"0"0"-16,0 0 0 0,0 0 28 16,0 0 0-16,0 0 0 0,0 0 2 0,0 0-17 0,0 0 0 15,0 0 1-15,0 0-1 0,0 0 32 0,0 0 0 16,0 0 0-16,0 0 0 0,0 0-29 0,0 0 0 16,0 0 0-16,0 0 1 0,0 0 9 0,23-30 0 15,-18 25-1-15,-5 0 1 0,4 1-13 0,-4 4-1 16,0-5 0-16,0 5 2 0,0 0-2 0,0 0 2 0,0 0-2 15,0 0 1-15,-4 0-5 0,4 5 0 0,0-1 0 16,-5 1 1-16,1 0-1 0,-1-1 1 0,1 1 0 16,-1 0 0-16,0-3-4 0,3 0 1 0,0 1 0 15,0-1 0-15,-1-2-2 0,3 0-1 0,0 0 0 16,0-5 2-16,0 1-3 0,0-1 1 0,0 0 0 16,0-4 0-16,0-5 0 0,0 0 1 0,0 3-1 15,-4-3 2-15,1 0-3 0,3 2 1 0,0 5 0 0,-2 5 0 16,2 2 4-16,-2 0-1 0,0-2 1 0,-3 4 1 15,3 3-4-15,0-1 2 0,-3 1-1 0,-2 11 0 16,0 3 6-16,0 2 1 0,1-3-1 0,-4 1 0 16,8-3-4-16,2-2 1 0,0-5-2 0,0-4 2 15,0-1 8-15,0 1 0 0,2-5-1 0,5 2 1 16,0-4-7-16,-2 2 0 0,-3-5 0 0</inkml:trace>
  <inkml:trace contextRef="#ctx0" brushRef="#br0" timeOffset="119161.92">25318 7343 1117 0,'0'0'0'0,"0"0"0"0,36-35 0 0,-13 21 23 15,5 1 0-15,-1-15 1 0,-9-2-1 0,3 2-11 16,-5 7 0-16,-3-5 0 0,-4-2 1 0,-2 5 62 0,-2 9 1 16,-5-2-1-16,-9-5 2 0,2 3-59 15,0 4 0-15,-4 4-1 0,-12-11 1 0,0 3 18 0,-4 4 0 16,-3-5 0-16,-6 3 0 0,-6 2-21 0,-1 5 0 0,-5 4 0 15,-6-2 1-15,6 5 12 0,2 4 1 0,-2 10 0 16,-13-3 0-16,-3 5-15 16,0 2-1-16,-2 3 1 0,6 4-1 0,1 12-1 0,16-5 2 0,2-2-2 15,6 2 2-15,10 14-6 0,-2 3-1 0,2 8 1 16,4 6 1-16,8 4-2 0,4-3 0 0,2 6-1 16,4-10 2-16,10-5-3 0,5 1 0 0,6-6 0 15,9 10 1-15,1-4-3 0,-1-10 1 0,12-7 1 16,11-7-1-16,0-4 0 0,9-8-1 0,10-9 0 15,6-13 1-15,-9-5 3 0,-4-5 0 0,-7-7 1 16,6-9 0-16,8-8-3 0,-6-1 0 0,6-14 1 0,2 4-1 16,-8 2 3-16,-12 3 1 0,-6-4 0 0,-8-17 0 15,-5-3-3-15,-9 6-1 0,-8-10 1 0,-10 0 1 16,0 11 0-16,-10 13 0 0,-4-1 1 0,-16 7 0 16,-3 3-3-16,-10 4 0 0,-19 12 1 0,-12 2-1 15,-6 14 2-15,2 7 0 0,-5 7 0 0,1 14 0 16,2 2-2-16,6 16 1 0,-15 10-2 0,9 18 2 0,8 17 2 15,17-3-1-15,5 21 1 0</inkml:trace>
  <inkml:trace contextRef="#ctx0" brushRef="#br0" timeOffset="119775.47">25639 11126 1808 0,'0'0'0'0,"-11"-30"0"0,-5-9 0 16,5 6 49-16,-1 3 0 0,-1-2 0 0,-6-3 1 15,6 2-33-15,1 3 0 0,-6-2-1 0,-7-1 1 16,0 5 40-16,-3-2 1 0,-8 2-1 0,-5-2 1 15,-5 11-41-15,-4 6 1 0,-2-1 0 0,-3 7 0 16,7 9 13-16,7 5 2 0,2 5-1 0,3 1 1 16,-3 1-20-16,-2 12 2 0,-5 2 0 0,-6 16-1 0,4 5-9 15,9 6 0-15,-2 15 0 0,9 0 0 0,9-8-1 16,7-4 0-16,7 5 0 0,12 2 0 0,3 5 2 16,10-1-1-16,9 8 1 0,10-3 0 0,6-2-3 0,-3-14 1 15,6-5 0-15,4-4 0 0,-3-5 0 0,-4-7-1 16,0-2 0-16,5-9 1 0,7-8-2 0,-1-8 1 15,10-6 0-15,-5-8 0 0,0-6-1 0,-5-1 2 16,-2-8-2-16,-9-9 1 0,-4 0-1 0,-8-4 1 16,1-10-1-16,-7-11 0 0,-5-12 2 0,-4-5-1 0,-3-9 0 15,-6-9 1-15,-5 16-2 0,-5 5 1 16,-6 2-1-16,-14-10 2 0,0 6 3 0,-5 11 0 0,-11 0 0 16,-21-7 1-16,-4 18-3 0,-11 20 0 0,-15 15 1 15,-1 7-1-15,11 17 5 0,0 13 1 0,-21 17-1 16,3 21 0-16,4 18-4 0,14 0 1 0</inkml:trace>
  <inkml:trace contextRef="#ctx1" brushRef="#br0" timeOffset="119828.27">4404 12545 0,'0'0'16,"0"0"-16,0 0 15,0 0 1,0 0-16</inkml:trace>
</inkml:ink>
</file>

<file path=ppt/ink/ink12.xml><?xml version="1.0" encoding="utf-8"?>
<inkml:ink xmlns:inkml="http://www.w3.org/2003/InkML">
  <inkml:definitions>
    <inkml:context xml:id="ctx0">
      <inkml:inkSource xml:id="inkSrc0">
        <inkml:traceFormat>
          <inkml:channel name="X" type="integer" max="14848" units="cm"/>
          <inkml:channel name="Y" type="integer" max="9728" units="cm"/>
          <inkml:channel name="F" type="integer" max="4096" units="dev"/>
          <inkml:channel name="T" type="integer" max="2.14748E9" units="dev"/>
        </inkml:traceFormat>
        <inkml:channelProperties>
          <inkml:channelProperty channel="X" name="resolution" value="668.82886" units="1/cm"/>
          <inkml:channelProperty channel="Y" name="resolution" value="657.2973" units="1/cm"/>
          <inkml:channelProperty channel="F" name="resolution" value="0" units="1/dev"/>
          <inkml:channelProperty channel="T" name="resolution" value="1" units="1/dev"/>
        </inkml:channelProperties>
      </inkml:inkSource>
      <inkml:timestamp xml:id="ts0" timeString="2021-02-06T15:41:03.186"/>
    </inkml:context>
    <inkml:brush xml:id="br0">
      <inkml:brushProperty name="width" value="0.05292" units="cm"/>
      <inkml:brushProperty name="height" value="0.05292" units="cm"/>
    </inkml:brush>
    <inkml:context xml:id="ctx1">
      <inkml:inkSource xml:id="inkSrc67">
        <inkml:traceFormat>
          <inkml:channel name="X" type="integer" max="2784" units="cm"/>
          <inkml:channel name="Y" type="integer" max="1824" units="cm"/>
          <inkml:channel name="T" type="integer" max="2.14748E9" units="dev"/>
        </inkml:traceFormat>
        <inkml:channelProperties>
          <inkml:channelProperty channel="X" name="resolution" value="125.4054" units="1/cm"/>
          <inkml:channelProperty channel="Y" name="resolution" value="123.24324" units="1/cm"/>
          <inkml:channelProperty channel="T" name="resolution" value="1" units="1/dev"/>
        </inkml:channelProperties>
      </inkml:inkSource>
      <inkml:timestamp xml:id="ts1" timeString="2021-02-06T15:42:25.779"/>
    </inkml:context>
  </inkml:definitions>
  <inkml:trace contextRef="#ctx0" brushRef="#br0">3560 12795 12 0,'-4'-25'0'0,"8"-8"96"0,-4 17 2 0,0 6-2 15,-4 15 2-15,-1 4-81 16,10 1 0-16,-5 4 0 0,0 25 1 0,-5 17 86 0,1-1 1 0,-1-3 0 16,-4-4 0-16,5 3-89 0,8-2 1 0,1 4 0 15,-5-4-1-15,4-2 32 0,5 1-1 0,5 3 0 16,-5 0 0-16,0-4-30 0,5-3 0 0</inkml:trace>
  <inkml:trace contextRef="#ctx0" brushRef="#br0" timeOffset="315">3472 12893 1143 0,'0'0'0'0,"-5"-35"0"0,-4-37 0 0,9 7 21 15,4 18 2-15,6 3-1 0,3 5 1 16,12 13-12-16,7 8 0 0,5-3 0 0,4-2 2 0,9 6 17 15,0 10 1-15,-7 3 0 0,-1 6 0 0,3 10-17 16,-8 6 0-16,-5 3 0 0,-5 12 0 0,-4 1 8 0,-10 4 0 16,-1 6 0-16,-8 4 1 0,-4 1-12 15,-4 0 0-15,-5-5 1 0,-7 0 0 0,-2-7-5 0,-1-2 0 16,-4-5 0-16,-8 3 1 16,3-5-3-16,-4-3 0 0,-4 1 1 0,-8-3-1 0,8-2 4 0,-1 0 1 15,-4-1-1-15,-4-13 2 0,8 0-6 0,10-2 2 16,6-3 0-16,-6-6-1 0,9-1-3 0,9 0-1 0,4 3 0 15,5-7 0-15,0 4-1 0,0 5 2 0,0 0-2 16</inkml:trace>
  <inkml:trace contextRef="#ctx0" brushRef="#br0" timeOffset="631.08">4085 13169 1394 0,'0'0'0'15,"0"0"0"-15,0 0 0 0,0-30 34 0,5 23 1 16,-1 7 0-16,5 2-1 0,-4 0-19 0,-1-2 0 0,1 0-1 0,0 3 2 16,-1 6 34-16,5 0 2 0,0-2-1 0,1 7 0 15,8 9-34-15,0-4 0 0,-4 2 0 0,-1 2 1 16,3 0 3-16,-2-2 0 0,0 0 1 0,-5-7 0 16,-5-5-11-16,6-2 0 0,-6 0 1 0,1-7-1 15,-1 5-7-15,-4-5 2 0,0 4 0 0,0-8-1 16,-4-1-1-16,4-2 0 0,0 2-1 0,-5-20 2 0,1-12-4 15,8 0 1-15,1-3-1 0,-1-6 2 0,10 9-2 16,0 4 0-16,4-6 0 0,0 1 1 0,-4 8-1 0,-1 2 2 16,1 8-2-16,-5-4 1 0,5 6-1 0,0 4 0 15,-1 2 0-15,1 3 2 0,2 4-3 0,-7 5 1 16,5 5 0-16,4 9 0 0,0 2-1 0,-4 3 1 16</inkml:trace>
  <inkml:trace contextRef="#ctx0" brushRef="#br0" timeOffset="900.36">4822 13104 1093 0,'0'0'0'0,"0"0"0"15,0 0 0-15,0 0 33 0,-23 16 2 0,18-9-1 16,1 2 0-16,-5 3-19 0,4-8 0 0,5 3-1 16,5 3 1-16,-1-3 40 0,5 0 1 0,-4 0-1 15,13 4 1-15,10 3-39 0,-1-5 1 0,0-2-1 16,5-7 1-16,-2 0 12 0,-3-2 1 0,-4-3 1 15,4-4-1-15,1-5-17 0,-10-2 0 0,0 0 0 0,-4-5 0 16,0 5 9-16,-5 2-1 0,-5 0 1 0,-6-9-1 16,-2 4-11-16,-3 7 0 0,-2-2 1 0,-19-11 0 15,-4 11 6-15,-4 9 1 0,-5-4-1 0,0 4 1 16,-3 10-9-16,3 4 0 0,5-2 0 0,4 3 2 0,9 1-9 16,9 5 1-16,5-2 0 0,5 0 0 15,8 3-1-15,5-4 0 0,5 1 0 0</inkml:trace>
  <inkml:trace contextRef="#ctx0" brushRef="#br0" timeOffset="1316.26">5346 12479 1394 0,'0'0'0'16,"0"0"0"-16,-4-46 0 0,8 20 60 0,6 15-1 15,-6 2 1-15,1 9 0 0,-5 0-43 0,4 0 1 16,-4 0 0-16,9 9 0 0,5 9 38 0,0 8 1 0,-3-1 1 15,12 29-1-15,0 9-40 0,-5-3 1 0,-4-4 0 16,4-5 0-16,-4-3 7 0,-5-4 1 0,4-4 0 16,-8-10 0-16,4-2-14 0,-4-5 1 0,4 3-1 15,-9-8 1-15,0-2-4 0,9-2 1 0,-5 0 1 16,-4-11-1-16,0-3-5 0,0-3 2 0,5 3 0 16,0-9-1-16,-1 0 3 0,-2 2 2 0,3 0-3 15,11-28 3-15,14-2-6 0,-8 7 2 0,1 7 0 0,-9 2-1 16,9 9-3-16,-5 3-1 0,5 4 0 0,-5-2 2 15,5 3-2-15,0 6 0 0,2 0 0 16,-2 5 0-16,-1 7 2 0,-3 2 0 0,-1 5 1 16,-4 0-1-16,-1 0 0 0,1 2-1 0,0 3 0 15,-5 2 1-15,0 6 1 0,-5-3 2 0,1-1-1 0,-5-5 0 16,-5-4-1-16,1-7-1 0,-10 2 1 0,-4 3-1 16,0-5 3-16,-5 0 1 0,-5-3 0 0,-13-1 0 15,-6-6-4-15,5 1 2 0,-3-5-1 0,-5-5 1 0,13 5 3 16,8-4 1-16,8-1-1 0,5-7 1 15,7 3-4-15,4 4 1 0,5 1-2 0,9-6 2 0,5 1 2 16,-2-5 0-16</inkml:trace>
  <inkml:trace contextRef="#ctx0" brushRef="#br0" timeOffset="2265.29">7217 12057 1318 0,'0'0'0'16,"0"0"0"-16,-41 19 0 0,22-8 53 0,-3 8 1 15,-6 4 0-15,-17 7-1 0,-8 10-36 0,3-1 1 16,-5 7-1-16,1 3 1 0,3 14 32 0,13 2 2 15,-3 14-1-15,-1 9 0 0,15 0-34 0,9-11 0 16,0 2 0-16,8-3 1 0,1 1 11 0,9-8 1 0,9-4-1 16,10-9 2-16,8-7-18 0,0-5 1 15,15-9-1-15,8 2 2 0,11-7-1 0,-1-2 1 0,3 2-1 16,-8-4 1-16,-2-5-6 0,-3-1 0 0,0-8 0 16,5 0 0-16,-5-3 0 0,-2 0 0 0</inkml:trace>
  <inkml:trace contextRef="#ctx0" brushRef="#br0" timeOffset="2697.95">7315 12916 1093 0,'0'0'0'0,"0"0"0"16,23-10 0-16,-10 6 56 0,10 1 1 0,4 3-1 15,1-9 1-15,4 5-40 0,0 4 1 0,2-5-1 16,7-7 1-16,0 8 29 0,5 4 0 0,-1 0 0 15,3-5 1-15,2 5-31 0,-9 2 0 0,-4 3 0 16,-1-5 0-16,-6 0 2 0,-5 2 0 0</inkml:trace>
  <inkml:trace contextRef="#ctx0" brushRef="#br0" timeOffset="2921.51">7728 12551 992 0,'0'0'0'0,"0"0"0"0,-5-23 0 0,3 16 24 16,2 5 1-16,4 4 0 0,1 3 0 0,-5-1-12 15,0-1-1-15,0-1 0 0,0 10 1 0,0 4 25 0,0 5 0 16,0 0 0-16,0 16 2 0,5 16-26 16,1-4 2-16,1 0 0 0,-2-3-1 0,4-4 9 0,0-10 0 15,5 3 0-15,-1 0 1 0,1 0-14 0,0 0 1 16,-1 2 1-16,-3-2-1 0,3-3-6 0,1-4 0 15</inkml:trace>
  <inkml:trace contextRef="#ctx0" brushRef="#br0" timeOffset="3153.77">8430 12454 1155 0,'0'0'0'0,"0"0"0"16,0 0 0-16,0 0 21 0,0 0 0 0,9 28 0 0,-6-7 1 15,3 9-11-15,1-2 0 0,-2-3 0 0,-5 17 0 16,2 7 17-16,3-5 1 0,-1 5-1 0,5-10 0 16,0-2-15-16,1-2 1 0,3 2-1 0,-4 0 0 15,1 5-2-15,3-3 0 0,5-4 0 0</inkml:trace>
  <inkml:trace contextRef="#ctx0" brushRef="#br0" timeOffset="3419.69">8743 12243 1243 0,'0'0'0'0,"0"0"0"0,-23-49 0 0,18 23 3 0,10 15 1 16,9 8-1-16,8 3 1 0,10 7-1 0,0 5 0 15,14 4-1-15,2 3 2 0,6-1 14 0,1-1 0 16,5 8 0-16,-1 3 0 0,-2 9-8 0,-16 7 0 16,0 7 0-16,-5 5 0 0,-10 7 1 0,-8-5 0 0,-5 4 1 15,-6 6-1-15,-7-3-4 0,-7-7 0 0,-6 2 0 16,-8 5 1-16,-6-2 10 0,-10-5 1 0,-8 0 0 16,-10-3 0-16,0 6-9 0,3-3 0 0,-3 0 0 15,-9-2 2-15,12 4 3 0,2-2 1 0,-10 5 0 16</inkml:trace>
  <inkml:trace contextRef="#ctx0" brushRef="#br0" timeOffset="5380.97">10180 12542 1281 0,'0'0'0'0,"0"0"0"16,-14-25 0-16,14 15 16 0,4 6 1 0,1-6-2 15,4-8 2-15,5 4-8 0,0 2 1 16,-1 3-1-16,15-7 1 0,8 4 77 0,3 5-1 0,-3 2 1 16,-4 1-1-16,9-1-69 0,5 5 1 0,-3 0 0 15,5-9 0-15,9 7 19 0,-7 4 0 0,1 7 0 16,-1-4 1-16,-2 4-24 0,-7 7 2 0,0 8 0 16</inkml:trace>
  <inkml:trace contextRef="#ctx0" brushRef="#br0" timeOffset="5551.69">10282 12779 1255 0,'0'0'0'0,"0"0"0"0,0 0 0 16,0-30 53-16,12 25 1 0,8 3-1 0,-2-10 0 16,1 3-36-16,-1 4 1 0,9 5-1 0,5-5 1 15,9-1 45-15,0 3 1 0,14 1 0 0,7 2 0 0,-3 2-46 16,-9 7 0-16,5 1 0 0,2 1 0 0,-7 1 10 0,-9 2 0 15</inkml:trace>
  <inkml:trace contextRef="#ctx0" brushRef="#br0" timeOffset="10119.49">12686 7854 213 0,'0'0'0'0,"0"0"0"0,19-30 0 0,-10 16 4 16,0 4 2-16,-5-1-1 0,5-3 1 0,1 0-3 15,-6 5 2-15,-4 2-2 0,5-7 2 0,-1-5 17 0,1 1 2 16,-5 1-1-16,-5-20 1 0,1 7-13 0,-5 2 1 15,-1 3 1-15,1-8-1 0,-4 3 57 16,-1 5-1-16,-4-3 1 0,-3-7 0 0,1 7-51 0,-1 9 0 16,3 3 0-16,-9 2 0 0,4 0 21 0,4 7 0 15,-8 5 1-15,-5 2 0 0,-7 5-24 0,5 4 0 16,0 10-1-16,-3-3 1 0,10 12-5 16,0-3 2-16,4 12-1 0,-7 0 0 0,10 5-5 0,4 5 1 0,0-3 0 15,-2 0 0-15,2 5-2 0,6-3 2 0,1 7 0 16,0 8 0-16,0 6-4 0,5-4 2 0,8 9 0 15,-4-3-1-15,9-1 2 0,0-10 1 0,5 0 0 16,0-5-1-16,-1 0-2 0,6-8 1 0,3-4-1 16,4-6 1-16,1 0 3 0,5-10 0 0,4-6 0 15,10-10 0-15,-7 1-4 0,0-10 2 0,4-10-1 16,-2-11 0-16,5 3 8 0,-5-5-1 0,0-3 1 0,-3-6 0 16,3 1-6-16,-9-1 1 0,0-8-1 0,-4-4 1 15,-8 0 8-15,-4-2 0 0,-2-5 0 0,-5-12 0 16,-4 0-8-16,-8 5 2 0,-4-4-1 0,-8-5 0 15,-6 6 7-15,-2 8 1 0,-4 4-1 0,-5-2 1 16,0 12-7-16,-9 4-1 0,-5 2 0 0,-2 8 0 0,7 11 6 16,0 4-1-16,0 6 1 0,-4-5 1 15,8 11-8-15,7 9 0 0,3 3 0 0,4 5 1 0,5 6 4 16,4 3 2-16,5 3-1 0</inkml:trace>
  <inkml:trace contextRef="#ctx0" brushRef="#br0" timeOffset="10650.46">12622 7320 552 0,'0'0'0'0,"0"0"0"15,0 0 0-15,-25 33 67 0,16-29 1 0,0 3 0 16,0-2 0-16,0-3-50 0,0 0 0 0,0 3 0 0,-1 0 0 15,1-5 34-15,0-5-1 0,0 5 1 0,-9-7 1 16,0 0-37-16,-3-2 1 0,7-3 0 0,1-11 1 16,-1 2 12-16,5 3 1 0,2-8-1 0,0-2 1 15,0 5-17-15,1 2-1 0,1-11 1 0,10-3 0 0,-5 5 4 16,4 6 0-16,-2-1 0 0,10-12 0 16,-1 2-8-16,3-5 0 0,4 3 0 0,5-7 1 0,0 9-9 15,0 3 0-15,4-3 0 0,5-9 2 16,4 9-2-16,-8 12 0 0,4 0 0 0,4-3 1 0,3 12 0 0,-7 5 0 15,0-7 1-15,0-3 0 0,9 5-1 16,0 5 0-16,2 2-1 0,3 5 1 0,-5 2 2 0,-5 4-1 16,1 10 1-16,-8 0-1 0,3 7 0 15,-4 7-1-15,-5 0 1 0,-5 7-1 0,0 4-1 0,0-6 2 16,-4 6-1-16,0 1 0 0,2 4-1 16,-3 0 1-16,-1-3-1 0,-3-1 1 0,5-1 0 0,-3-1-1 15,-4-4 0-15</inkml:trace>
  <inkml:trace contextRef="#ctx0" brushRef="#br0" timeOffset="11082.32">13111 7111 1218 0,'0'0'0'0,"0"0"0"0,-7-35 0 0,9 26 0 16,5 0 0-16,-3 4 0 0,-1-2 0 0,-1 3 0 15,0 4 0-15,1 2 0 0,3 0 0 0,6 0 6 16,-3 3-1-16,-5 0 1 0,8 13 1 0,11 6-4 16,-1 1 2-16,-3-4-1 0,-1 2 1 0,5 3-1 0,-5 2 1 15,0-8-1-15,-2-3 2 0,5 4-3 0,-3-8 0 16,0 4 1-16,-2-10 0 0,7 0 1 0,0-7-1 16,0 0 1-16,-5-10-1 0,5-1 0 0,0-3-1 15,-5-5 0-15,-2-4 1 0,-3 2 6 0,-3-4 1 0,-4-3-1 16,-6-2 1-16,-2 2-4 0,0 0 0 0,-5-7 0 15,-2 0 0-15,2 0-5 0,2 12-1 0,1-9 0 16,-8 2 0-16,6 6 0 0,6 13 0 0,4 2 0 16</inkml:trace>
  <inkml:trace contextRef="#ctx0" brushRef="#br0" timeOffset="14489.97">14059 6355 979 0,'0'0'0'0,"0"0"11"0,-22 27 2 15,19-10-1-15,-4 10 0 0,1 13-5 0,-1-3 1 16,0 3 0-16,-2-6 0 0,4-3 2 0,5 1 0 0,0 3 0 16,-4-3 0-16,4 3-4 0,4-2 0 15,1 1 1-15,-5-8 0 0,4 2-8 0,1 2 1 0,0-7-1 16</inkml:trace>
  <inkml:trace contextRef="#ctx0" brushRef="#br0" timeOffset="14811.83">14249 6505 690 0,'0'0'0'0,"0"0"0"16,13 28 0-16,-8-14 25 0,-3 2 2 0,3-2 0 0,4 12 0 15,5 6-14-15,-1-4 0 0,3-7-1 0,0-2 2 16,5-3 12-16,-3 2-1 0,5 1 1 0,4-12 0 15,-4 0-14-15,0 0 1 0,2 2-1 0,5-9 2 0,-5 5-1 16,-5-5 1-16,1 0-1 0,2-14 0 16,-5 5-5-16,-5-1 0 0,-3-1 0 0,3-8 1 0,-8 3 1 15,-1 2 1-15,-4 5-1 0,0-10 2 16,-4-6-6-16,-1 1 1 0,1 1 0 0,-15-2 1 0,1-3 0 16,-5 7 1-16,-4 2-2 0,-9 1 2 0,-3 2-3 15,2 2 0-15,-8 0-1 0,-6 7 2 0,10 4-5 0,7 3 2 16,-2 5-2-16,-1 2 1 0,5 5-1 15,9 2 1-15,5 2-1 0,0 2 0 0,9 6 2 0,4-1 0 16</inkml:trace>
  <inkml:trace contextRef="#ctx0" brushRef="#br0" timeOffset="15109.02">14810 6190 1130 0,'0'0'0'0,"0"0"0"0,0 0 0 0,0 0 7 0,0 0 1 16,0 0 0-16,0 0 1 0,0 0-3 0,0 0-1 0,0 0 1 16,0 0 0-16,0 0 13 0,0 0 1 0,0 0-1 15,18 30 1-15,-4-7-10 0,-1 0 1 0,6-2 0 0,13 7 0 16,4-5 4-16,5-2 1 0,5-5 0 0,2 3 0 16,-3 0-7-16,-4-1 0 0,0-6 0 0,0-3 1 15,3-4-1-15,-8-1 0 0,1-4 0 0,-5 0 1 16,-7 0-5-16,-7 0 2 0,-7 0-1 0,-1 5 0 15,-8 0 1-15,-2-5 1 0,-2 4-1 0,-12 10 1 16,-7 2-4-16,1 3 2 0,-8-5-2 0,-17 21 2 16,-5 4-4-16,9 1 1 0,-3 1 1 0,-1 3-1 15,-1 5-1-15,5 0 1 0,2 9-1 0</inkml:trace>
  <inkml:trace contextRef="#ctx0" brushRef="#br0" timeOffset="15712.53">19604 6327 1243 0,'0'0'0'0,"9"-30"17"0,-4 16 0 16,2 14-1-1,-3 2 1-15,-1 5-8 0,-1-2 1 0,0-1 0 0,0 5 0 0,1 5 28 16,-1 3 0-16,-2-3-1 0,-2 9 1 0,-3 7-24 0,1 0 2 0,-1-2 0 15,-4 7 0-15,0 4 9 0,0 3 1 0,0-7 0 16,-5 4 0-16,5 3-14 0,0 2 1 0,0-4-1 16,-1-1 1-16,1 3-1 0,0-7 0 0</inkml:trace>
  <inkml:trace contextRef="#ctx0" brushRef="#br0" timeOffset="15899.42">19985 6364 1344 0,'0'0'0'15,"0"0"21"-15,-4 39 1 0,4-29-1 0,0 8 0 16,0 3-10-16,0-2 1 0,0-1-1 0,-5 12 0 0,5 3 22 16,2-3 0-16,1-9 1 0,-1 2 0 15,0-2-20-15,0-2 1 0,3-1-1 0</inkml:trace>
  <inkml:trace contextRef="#ctx0" brushRef="#br0" timeOffset="16164.28">20250 6208 1419 0,'0'0'0'0,"0"0"0"15,9-23 0-15,0 14 17 0,0 9 0 0,5 4 0 16,-5-4-1-16,-5 5-7 0,6 0 1 0,1 4 1 15,10 5-1-15,8 2 13 0,1 7 1 0,0-2-1 16,6-2 2-16,0-1-14 0,6 1 2 0,3 2-1 16,3-7 0-16,-5 9 2 0,-4 3 0 0,-2-6 0 15,-5 4 0-15,-5-1-6 0,-4-2 1 0,-3 2-1 16,-4-4 1-16,-7 1-6 0,1-1 2 0,-8-7-1 16,-4 6 1-16,-3 1-2 0,-4-5 1 0,-3 0-1 15,-22 16 0-15,-5 2-1 0,-4 8 0 0,-16 11-1 0,-7 4 1 16,-5 8-1-16,-4 11 0 0</inkml:trace>
  <inkml:trace contextRef="#ctx0" brushRef="#br0" timeOffset="20738.13">12326 12124 288 0,'0'0'0'0,"-23"-35"18"0,14 22 0 0,4 3 0 16,5 6 0-16,-4 4-8 0,4-5 0 0,0 5 0 16,0 0 0-16,0 5 56 0,0-1 2 0,0-4-2 15,9 40 1-15,5 27-49 0,-5-4 0 0,-5-1 0 16,-4-8 0-16,5 4 37 0,-5-3 1 0,-5 4 0 15,-4 1 0-15,0 9-39 0,0 3 1 0,4-2-1 16,-4-5 1-16,9-7 18 0,0-12 1 0,0 1-1 16,0-5 1-16,5-1-23 0,9-8 2 0,-5-1-1 15,0-6 0-15,0-1 2 0,5 3 1 0,4 5-1 16</inkml:trace>
  <inkml:trace contextRef="#ctx0" brushRef="#br0" timeOffset="21187.99">13749 12101 866 0,'0'0'0'0,"0"0"26"0,0 0 1 0,0 0-2 16,0 0 2-16,0 0-14 0,-18-9 0 0,4 13-1 15,-22 15 2-15,-17 9 23 0,3 2 0 0,-5 3 0 16,-4-8 1-16,13 5-23 0,3 3 0 0,2 2 0 15,-9-12 1-15,4 5-7 0,5 2 0 0,-4 5 0 16,-3-5 0-16,7 5-4 0,9-3 1 0,-5 1 0 16,10-3 0-16,4-2 1 0,12 2 0 0,8-2-1 15,12-8 2-15,5 1-3 0,4 3 0 0,10-1 0 0,8-12 1 16,5 8 2-16,0 0 1 0,5-1 0 0,2 3 2 16,-2 7-6-16,-1 0 2 0,-2-5-1 0,1 0 0 15,13 0-1-15,2 1-1 0,5 1 1 0,-2-2-1 16,1 12 0-16,-12 2-1 0,3 0 0 0,-6 10 1 15,-2 2-1-15,0-1 2 0,8 1-2 0</inkml:trace>
  <inkml:trace contextRef="#ctx0" brushRef="#br0" timeOffset="25309.21">14306 12493 288 0,'0'0'0'0,"27"-30"119"0,-6 12 0 15,-8 1 0-15,-4 1 0 0,-4 4-105 0,0 3 2 0,-1-2-1 16,-4-1 0-16,0 3 29 0,0 6 1 0,0 1 0 16,5 0 0-16,-5-1-30 0,0 1 2 15,0 2-1-15,0 2 1 0,0 3 13 0,0 0 2 0,0-3-1 16,-5 17 0-16,5 15-17 0,-4 6 0 0,4-1 0 16,0-2 0-16,0 1 1 0,4-1 1 0,1-7-2 15,-5 2 2-15,4-4-7 0,1 2 0 0,-1 1 0 16,-4 1 0-16,5 3 1 0,0-3 0 0,-1-1 0 15,-4-6 0-15,5 3-3 0,4-3 0 0</inkml:trace>
  <inkml:trace contextRef="#ctx0" brushRef="#br0" timeOffset="26924.12">14541 12510 1192 0,'0'0'0'0,"0"0"0"0,0 0 0 0,-25-26 14 16,18 19 0-16,-2 2 1 0,-1 1 0 0,6 4-8 15,4 0 2-15,-5 0 0 0,1 0 0 0,-1 0 7 0,1 0 0 16,4 0 0-16,-5 7 0 0,1 7-7 0,-6 0 0 15,1 0 0-15,0 16 1 0,0 5-5 0,5 4 1 16,-1-2-1-16,0-4 1 0,5 1-3 0,5-1 2 16,0 2-2-16,4 0 1 0,0-5-4 0,0 0 2 15,5 0-2-15,-1-9 1 0,1 0-1 0,2 2 1 16,2-7-1-16,0-4 1 0,1-3-2 0,1-7 1 0,5 1 0 16,3-12 0-16,-1 4-1 0,0 0 1 0,5-9 0 15,3-4 0-15,-6-3 0 0,-4 2 0 16,3-2 0-16,-1-6 0 0,-4-8 0 0,-5 2 0 0,0-11 0 15,-4-5 0-15,-5 5 0 0,-2 7 0 0,-5-2 0 16,-4-10 0-16,-5 7 0 0,-7 7 0 0,-8 5 0 16,-6-5 0-16,-4 8 0 0,-9 6 0 0,-2 2 0 15,-7-4 0-15,-5 7 0 0,9 4 0 0,5 0 0 16,5 3 0-16,8 2 0 0,8 7 0 0,-3 7 0 0,-4-2 0 16,4 4 0-16,9 3 0 0,1 4 0 0,-1 5 0 15,5-5 9-15,9 3 0 0,4 4 0 0,1 7 0 16,9 3-4-16,4 1 1 0,9 3-1 0</inkml:trace>
  <inkml:trace contextRef="#ctx0" brushRef="#br0" timeOffset="27179.34">15462 11911 1218 0,'0'0'0'16,"0"0"0"-16,0 0 0 0,0 0 44 0,0 0 0 15,0 23-1-15,0 7 2 0,7 19-29 0,0 0 1 16,-3 4-1-16,-1 5 0 0,-1 0 41 0,3 0 0 0,-1 5-1 16,-4 11 1-16,5 3-40 0,1-8 1 0,1 6-1 15,-2-1 1-15,2-9 8 0,2-3 0 0,0 3 0 16,-9 0 1-16,0 10-14 0,0-3-1 0,0 0 0 15</inkml:trace>
  <inkml:trace contextRef="#ctx0" brushRef="#br0" timeOffset="29495.86">16183 12168 515 0,'0'0'0'0,"0"0"0"0,0 0 0 0,0 0 65 16,0 0 1-16,-7 24-1 16,3-10 1-16,1 2-48 0,1 0 0 0,0 3 0 0,-10 13 0 15,5 8 35-15,5-1 1 0,-2-2-2 0,1 3 2 16,6-3-37-16,1 5 1 0,1-1-1 0,2-1 1 0,9-3-8 0,2-2 1 16,2-1 0-16,-1-10 1 0,3-3-6 0,6-7 1 15,-1-5 0-15,5-14 1 0,5 1-4 0,6-6 2 16,7-6-2-16,5-7 2 0,0-3-3 0,-8 3 1 0,4-7-1 15,-1 2 1-15,-9-4 0 0,0 6-1 0,-2-9 0 16,4-4 2-16,0 6-3 0,-2-2 2 0,-4 3-2 16,-1-3 1-16,-4 5-2 0,-9 7 2 0,-7 0-1 15,0-8 0-15,-2 8-1 0,-5 7 1 0,-7 4 0 16,-6 1 0-16,-1-3-1 0,0 7 0 0</inkml:trace>
  <inkml:trace contextRef="#ctx0" brushRef="#br0" timeOffset="29739.14">16717 12018 829 0,'0'0'0'0,"0"0"0"0,0 0 0 15,0 0 32-15,0 0 2 0,0 0-1 0,-19 39 0 16,13-16-19-16,-1 3 0 0,-2 4 1 0,-10 21-1 0,3 0 6 15,3 0 0-15,-1-2 0 0,-2 4 0 0,0 5-10 16,2-9 1-16,5 9 1 0,-4-5-1 0,-1 5 1 0,9-4 2 16,-4 4-2-16,5-2 2 0,4-10-7 15,0-4 1-15,0 2 0 0,-5 5 0 0,5 2-1 0,0-3-1 16</inkml:trace>
  <inkml:trace contextRef="#ctx0" brushRef="#br0" timeOffset="30266.86">17567 11985 1205 0,'0'0'0'0,"0"0"0"0,-13-39 0 0,6 22 12 16,2 8 2-16,5 2-1 0,0 5 0 15,-2-3-5-15,2 5 0 0,0 0 0 0,2 0 1 0,5 0 9 16,2 5 1-16,0-1-1 0,44 31 1 0,11 5-9 16,0-3 0-16,4 2 0 0,-2-4 2 0,-7 0-3 0,-4-3 0 15,-2 3 0-15,-8-7 0 0,-4-5-4 0,-4-2 1 16,-1 0-1-16,-4-2 2 0,-4-1-1 0,-3-2 0 15,-5 1 1-15,-6-3 0 0,0 2-3 0,-3 0 1 0,-6 0-1 16,-10 1 2-16,5-8-2 0,-5 0 1 16,1-2-1-16,-7 5 2 0,-8 4-3 0,-1 0 1 0,-3 0-1 15,-20 15 2-15,-8 3-3 0,-3 6 0 0,-10 4 0 16,-11-2 2-16,6 2-2 0,5 2 0 0,-2 10 0 16,7 11 1-16,9 3-1 0,11 2 0 0</inkml:trace>
  <inkml:trace contextRef="#ctx0" brushRef="#br0" timeOffset="33002.74">18779 11892 501 0,'0'0'0'16,"0"0"0"-16,4-44 0 0,3 16 9 0,-2 7 1 15,-3 0-1-15,2-2 1 0,-1 5-4 16,-1 6 1-16,3 3-2 0,-3-3 2 0,2 5 50 0,-4 5 2 0,0 2-2 16,0 0 1-16,0 0-41 0,0 0 1 0,0 0 0 15,0 14 0-15,0 18 47 0,0-1 1 0,0 13-1 16,-4 25 1-16,2 6-48 0,-1-6 0 0,1 3 0 15,-3 0 0-15,1-9 16 0,2-1 1 0,2 3-1 16,-5 5 1-16,3 0-20 0,4-3-1 0,3 3 1 16,-1-8 0-16,3 1 4 0,4-5 0 0,-2-5 0 15,-4-4 1-15,4 0-10 0,0-1 1 0,0 1-1 0,1-2 2 16,-6-8-6-16,5-6 2 0</inkml:trace>
  <inkml:trace contextRef="#ctx0" brushRef="#br0" timeOffset="33495.39">19255 11607 941 0,'0'0'0'0,"0"0"0"16,0-35 0-16,5 21 27 0,2 2 0 0,-3 1 0 16,5-1 1-16,3-2-16 0,-3 7 2 0,5 3-2 15,8-1 1-15,6 7 26 0,-8 5 0 0,1 0-1 16,6 3 1-16,1-1-23 0,-8 9 0 0,-2 8-1 16,-4-8 1-16,0 3 8 0,-10 3-1 0,1 3 1 0,-10-1 1 15,-4-5-14-15,-7 2 1 0,0 5 0 0,-4 2 1 16,-5-2-2-16,-3 2 0 0,-1-2 1 0,6 2-1 15,0-4-5-15,5-3 2 0,-1-5-1 0,10-6 1 16,5-5 4-16,4 0 1 0,4-2-1 0,5-5 0 16,10 0-4-16,-1 0 0 0,5-5 0 0,47-9 0 15,22-5-6-15,-1 3 0 0,2 2 0 0,-6-4 1 16,-7 6-2-16,-2 3 1 0,4 0 0 0</inkml:trace>
  <inkml:trace contextRef="#ctx0" brushRef="#br0" timeOffset="35858.21">10180 14587 1281 0,'0'0'0'0,"13"-33"16"16,1 15 1-16,9 6-2 0,4-2 2 15,5-2-8-15,0 7 1 0,-2 2-1 0,-3-7 1 16,5 7 67-16,0 2-1 0,0-2 0 0,0 0 2 16,2 3-60-16,2 4 0 0,6 0 0 0,-1-3-1 15,-5 8-14-15,-4 7 0 0,2 4 0 0</inkml:trace>
  <inkml:trace contextRef="#ctx0" brushRef="#br0" timeOffset="36011.86">10442 15063 1407 0,'0'0'0'16,"-23"-14"0"-16,5-7 0 0,4 5 10 0,10 9 1 0,-1-3 0 16,0 1 0-16,5 2-4 0,0 5 1 0,5 2-1 15,22-5 1-15,19-2 46 0,9 0 1 0,0 0 0 16,11-11-1-16,-2 8-37 0,-1 6 1 0,8-3-1 16,7-3 1-16,-5 8 19 0,-3 2 0 0</inkml:trace>
  <inkml:trace contextRef="#ctx0" brushRef="#br0" timeOffset="37412.86">13325 14464 937 0,'0'0'0'0,"0"0"0"15,-27-26 0-15,17 24 1 0,-3 7 1 0,-1 6-1 16,-13 1 1-16,8 11-1 0,1 5 1 0,-5 4-1 0,-2 3 1 16,7 9 8-16,4-4 1 0,1-1-1 15,-3-4 2-15,4 7-6 0,8-7 1 16,-1 6 0-16,5 1 1 0,9 0 6 0,5-10 1 16,7-6-1-16,4-5 2 0,4-3-7 0,3-8 0 0,9-1 0 0,-4-9 0 15,2-5 40-15,2-4 1 0,-3-5-1 0,1-9 0 16,7-3-32-16,-1-4 0 0,1-7 0 0,-7-5 0 15,-3 5 5-15,1 2 1 0,-10-4-1 0,-4-10 1 16,-9 3-12-16,-1 2 1 0,-13-5-1 0,-9-9 2 16,0 11-4-16,-5 8 1 0,-8 0-1 0,-6-1 1 15,-8 10-5-15,-3 9 2 0,-7 9 0 0,-13-4 0 0,9 7-1 16,9 7 2-16,4 4 0 0,-4-2 0 0,7 2-4 16,11 7 2-16,-4 5 0 0,-1 0-1 0,10 10 0 15,9 6 0-15,9 2 0 0,0 5 0 0,9 10-1 16,9 6 0-16,1 5 0 0</inkml:trace>
  <inkml:trace contextRef="#ctx0" brushRef="#br0" timeOffset="37568.06">14089 14979 1269 0,'0'0'0'0,"-39"-14"31"0,14 7 2 0,12 7-1 16,-6 0 1-16,10 0-20 0,9-2 2 0,0-1-1 15,0 3 1-15,0 3 15 0,0-1 2 0,0-2-1 16</inkml:trace>
  <inkml:trace contextRef="#ctx0" brushRef="#br0" timeOffset="37893.46">14313 14334 1269 0,'0'0'0'0,"0"0"0"0,0 0 0 0,0 0 15 16,0 0 1-16,29-16 0 0,-8 9 1 15,11 0-8-15,-5 2 0 0,5 3 0 0,7-3 1 0,11 0 17 16,0 1 0-16,5-3-1 0,0-5 1 0,-7 5-14 16,-5 5 0-16,5 2 0 0,-7 0 0 0,-5 5 4 0,-8 2 1 15,-1 2-1-15,-6-2 1 0,-1 2-8 16,-6-2 0-16,-5 5 0 0,-7 2 0 0,-2-3-4 0,-2-2 0 15,2 1 1-15,-9 11 0 0,-3 6-3 0,1 4 1 16,-5 1-1-16,-7 8 2 0,3 4-3 0,6-5 1 16,5 1-1-16,-5-10 1 0,0 0-1 15,10-5 0-15,4 1-1 0,0-3 2 0,9 5-2 0,0 0 0 16,5 2 0-16,-10-7 1 0,1 3-2 16,9-3 1-16,-3-2 0 0,-2-3 1 0,0 1-2 0,3 2 1 0,1-7-1 15</inkml:trace>
  <inkml:trace contextRef="#ctx0" brushRef="#br0" timeOffset="38052.33">14557 14856 1168 0,'0'0'0'0,"0"0"0"16,-5-30 0-16,10 18 14 0,8-2 1 0,10-4-1 0,5-8 2 16,8 5-7-16,0 3 0 0,15-3 0 0,1 0 0 15,7 5 26-15,-4 9 0 0,2 2-1 0,-2-4 1 16,0 4-20-16,4 1-1 0,12-3 1 0</inkml:trace>
  <inkml:trace contextRef="#ctx0" brushRef="#br0" timeOffset="38224.74">15731 14243 1293 0,'0'0'0'0,"0"0"0"0,-16-35 0 15,9 29 33-15,5 6 1 0,0 2-2 0,-3 2 2 0,1 1-21 16,2-3 2-16,2 3-1 0,0 14 1 0,-3 11 11 0,3 5 0 15,0 6-1-15,-7 17 2 0,5 5-14 0,2 2-1 16,-2 2 0-16,0 1 2 0,2-1 14 0,4-9 1 16,5-2-1-16,-4-1 1 0,4-4-15 0,5 1-1 15</inkml:trace>
  <inkml:trace contextRef="#ctx0" brushRef="#br0" timeOffset="38642.58">16324 14204 1231 0,'0'0'0'0,"-41"-77"21"15,23 33 0-15,9 0 1 0,0 7-1 16,9 11-10-16,4 5 0 0,1 3 0 0,4-5 1 16,5 4 17-16,-1 8 1 0,1 1-1 0,0 3 2 0,4 0-18 15,-2 7 1-15,0 5-1 0,4 2 2 0,1 5 6 0,-5 6 1 16,-2 8 0-16,-7 4 0 0,-5 2-11 15,-9 3 1-15,-7-5-1 0,-4 3 1 0,0-3-2 0,-3 2 0 16,-2 3 0-16,-6-9 2 0,6 2-6 16,5-5 1-16,4-2 0 0,0-3 0 15,10 1-2-15,4-5 2 0,4-3-1 0,5-6 0 0,1 0-1 16,8-5-1-16,9-5 1 0,35-9-1 0,20-4 0 0,0 1-1 16,-2 3 0-16,-3 0 1 0,-13 8-2 0,-7 1 0 0,5 0 0 15</inkml:trace>
  <inkml:trace contextRef="#ctx0" brushRef="#br0" timeOffset="39256.62">10811 16492 1595 0,'0'0'0'0,"0"0"0"0,-34-42 0 16,21 31 7-16,8 6 0 0,12 1-1 0,6-6 2 16,3 6-3-16,3 4-1 0,1 0 1 0,35-10 0 15,0 8 44-15,-1 2 0 0,3-5-1 0,3-11 2 16,-1 5-34-16,-2 4 1 0,-2 0 0 0,0-5 0 0,-1 10 7 16,-6 9 0-16</inkml:trace>
  <inkml:trace contextRef="#ctx0" brushRef="#br0" timeOffset="39439.51">11055 16954 1709 0,'0'0'0'0,"-20"-37"0"0,-1-5 0 0,5 14 18 0,7 5 0 16,0 9-1-16,0 3 3 0,5 6-10 0,4 5 0 16,0 5 0-16,4 2 1 0,5-3 24 0,0-1 1 15,-2-1-1-15,14-4 0 0,17-1-20 0,8-1 0 0,9-6-1 16,13-8 2-16,8-1 5 0,-8 3 1 0,7 2-1 15,-2-5 0-15,5 8-10 0,-5 4 1 0</inkml:trace>
  <inkml:trace contextRef="#ctx0" brushRef="#br0" timeOffset="40394.9">13302 16037 1670 0,'0'0'0'0,"5"-25"0"0,-5 4 0 15,4 9 0-15,-4-4 0 0,5 2 0 0,-10 0 0 16,5 5 0-16,0 4 0 0,0 5 0 0,-4-4 0 16,4 1 12-16,0 3-1 0,0 0 0 0,0 17 0 15,0 10-4-15,0 4 1 0,0-1-1 0,0 23 1 16,7 1 2-16,6-8 1 0,1 0 0 0,-3-6 0 16,1 2-4-16,1-1 1 0,3 1-1 0,-4-5 0 15,1 3-7-15,1-1 2 0</inkml:trace>
  <inkml:trace contextRef="#ctx0" brushRef="#br0" timeOffset="40581.42">12971 16780 1243 0,'0'0'0'15,"0"0"0"-15,0 0 0 0,0 0 10 0,19-23 0 0,-10 18 0 16,23-2 0-16,4 3-3 0,8 4 0 15,3-5-1-15,6-7 1 0,-7 8 26 0,4 4 0 0,0 0 1 16,7-5 0-16,7 7-21 0,-5 3 2 0</inkml:trace>
  <inkml:trace contextRef="#ctx0" brushRef="#br0" timeOffset="40870.62">13184 17031 1255 0,'0'0'0'0,"0"0"0"0,-16-30 0 16,16 18 9-16,6 3 0 0,8-1 0 0,0-6 1 15,4 2-4-15,0 7 1 0,1 0-2 0,8-4 2 16,5 8 9-16,0 8 0 0,0 2 0 0,-3-2 1 16,3 4-8-16,-4 7 1 0,-6 3-1 0,-3 4 1 0,-6 5 17 15,-8 0 1-15,-5-1-1 0,-5-1 1 16,-4 2-15-16,-4 2 0 0,-15 0 0 0,1 7 1 0,-1-7 6 15,3-2 1-15,3 2 0 0,-6-9 0 16,8-4-11-16,8-3 1 0,-1-3 0 0,8-2 1 0,0-6 6 16,5-1 1-16,10 3-1 0,-1-5 1 0,4-5-9 15,3 0 0-15,7-6 0 0,59-17 1 0,10-5-7 16,-1 3 0-16,2 2 1 0</inkml:trace>
  <inkml:trace contextRef="#ctx0" brushRef="#br0" timeOffset="58790.65">20920 11830 954 0,'0'0'0'0,"0"-45"32"0,0 18-1 0,0 10 1 16,-2-4-1-16,0 10-17 0,2 2 0 0,2 2 0 15,0-7 0-15,-2 2 40 0,0 5 0 0,3 0 0 16,1-4 0-16,1-1-37 0,-1 3 1 0,-4 6-2 15,5-4 2-15,-5 0 41 0,0 3 0 0,0 1 1 16,0 1-1-16,0-3-42 0,0 3 1 0,0 4 0 0,0 3 0 16,0 2 30-16,0 0 0 0,0-2 1 0,-5 20 0 15,1 19-32-15,-1 5 0 0,1-5-1 16,-1-4 1-16,5-3 8 0,0 0 0 0,0 7-1 0,-7 2 2 16,3 5-14-16,4 5 1 0,0 7-1 0,-3 2 1 15,1 0-6-15,0-7 1 0,2 0 0 0,-7 0 0 16,2 5-2-16,5 4-1 0,0 7 1 0,-6 3-1 15,6-1 3-15,0-6 1 0,0-5-1 0,-7-7 1 16,4 2-3-16,1 3-1 0,-5 7 1 0,0 2 1 0,3-5 3 16,2-2 1-16,-3-3-1 0,-4 1 1 0,4-9-4 15,1-1 0-15,-5 0-1 0,-3 10 2 0,8 0 5 16,1-5 0-16,-1 2 1 0,-3 7-1 0,2-6-5 16,5-13 0-16,0-6 0 0,-4 0 1 0,-1 2 3 0,5 0 0 15,0 3 1-15,-13-3 0 0,4 0-5 0,4 0 0 16,5 5 0-16,-9 2 0 0,0-5 4 0,4-2 0 15,-4 0 1-15,0-2-1 0,4-5-5 16,5 3 0-16,-4-1 1 0,-10 10 0 0,10 4 3 0,4-4 1 16,-3-3-1-16,-1 1 1 0,4 1-5 0,2-3 1 0,3-1 0 15,-5-3 0-15,2-10 3 0,5-1 0 16,2 0 0-16,-9 0 0 0,0 3-4 0,4 1 1 0,-4 8-1 16,-4 5 1-16,4-3-1 0,0 0 2 0,0 0 0 15,-12 7 0-15,8-5-3 0,4-4 0 0,0-7-1 16,-9 4 2-16,9-4 1 0,2-5 0 0,-4 3-1 15,-5-1 2-15,7 6-3 0,0 1 0 0,-2 5-1 16,-5 0 1-16,4-7 1 0,3-2-1 0,0 9 1 0,-6 0 1 16,3 0-4-16,3-6 2 0,-2-4-1 0,-9 1 0 15,-1 5 0-15,5-8 0 0,5-4 1 0,2 2-1 16,0-2-1-16,-2 5 0 0,-3-3 0 0,-4 5 0 16,0 4 1-16,2-11 0 0,5-3 1 0,-7-4 0 15,0 2-3-15,0-2 1 0,-1-2 0 0,1-1 0 0,0 1 1 16,5-3 0-16,8 1 0 0</inkml:trace>
  <inkml:trace contextRef="#ctx0" brushRef="#br0" timeOffset="59457.47">21821 12092 1608 0,'0'0'0'0,"0"0"0"15,-23 51 0-15,3-5 56 0,2 1 0 0,2 6 0 16,4 0 0-16,-1 1-39 0,-1-1 1 0,5 1-1 15,0 6 1-15,4 3 19 0,1-5 1 0,-6-7-1 16,6 4 1-16,4-1-23 0,-5-8 0 0</inkml:trace>
  <inkml:trace contextRef="#ctx0" brushRef="#br0" timeOffset="59767.68">21550 12215 1545 0,'0'0'0'0,"9"-33"0"0,7-4 0 0,2 2 12 15,5 3 2-15,7-1-2 0,11-4 1 0,-5 2-5 16,1 12 0-16,4-2 0 0,2 6 0 16,-2 10 18-16,-9 2 1 0,5 5-1 0,-3 4 1 0,-2 9-14 15,-3 3 0-15,-4 0 0 0,-2 7 0 0,0 2 7 0,-9 3 2 16,-1 6-1-16,-3-1 0 0,-6 1-10 0,-4-2 1 15,-9 0-1-15,0 1 0 0,-5 1-1 0,-4-2 0 16,-5 3 0-16,-4-10 2 0,-3-2-6 0,3-3 1 16,-10-4 0-16,-4-2 0 0,5-3-2 0,-1-4 2 0,3 0 0 15,2-5-1-15,7 0-1 0,7 0-1 0,4-5 1 16,5 10 0-16,7-5-1 0,-3 4-1 0,5 1 1 16,5-5-1-16,-3 4-1 0,0-4 2 0,0 0-2 15</inkml:trace>
  <inkml:trace contextRef="#ctx0" brushRef="#br0" timeOffset="60083.06">22293 12517 1344 0,'0'0'0'0,"0"0"0"0,0 0 0 16,0 0 32-16,-22 11 1 0,19-4 0 15,1-2 0-15,0 2-19 0,2-3 0 0,2 1 1 16,0 4-1-16,1 5 38 0,3 0 0 0,6-2-1 0,6 4 2 15,3 3-36-15,1-1 0 0,6-4 0 0,-5-9 0 16,4 2 16-16,5 0 0 0,2-3-1 0,-11-1 2 16,2-3-21-16,-2 0 2 0,-3-5-1 0,-6-2 1 0,0 2 1 15,-1 1-1-15,-8-1 1 0,-5-4 0 16,0-3-7-16,0 5 0 0,0 3 0 0,-9-6 1 0,0-6 1 0,0 0 0 16,-5 2 1-16,-18-7-1 0,5 5-5 15,2-1 2-15,-3 1-1 0,-11 5 1 0,14 6-5 0,3 0 1 16,8 1-1-16,-9-8 2 0,2 5-3 0,10 7 1 15,4 2 1-15,0-2-1 0,1 3 1 0,1-1 1 16,5-2-1-16,2 2 1 0,3 3-2 16,-1 0 1-16,1-1-1 0</inkml:trace>
  <inkml:trace contextRef="#ctx0" brushRef="#br0" timeOffset="60592.12">22125 12605 853 0,'0'0'0'0,"0"0"0"0,0 0 0 0,-23-30 53 15,21 23 1-15,-1 4 0 0,-4-1 0 0,3 4-37 16,2 0 1-16,2 0-2 0,0 2 2 0,-3-2 49 0,3 0-1 15,0 0 0-15,-4 14 1 0,-1 14-49 16,3 0 0-16,0 6 0 0,-3-3 0 0,5 10 2 0,-2-1 1 16,-5-8-1-16,0-2 0 0,3-4-10 0,4-5 1 15,-3 0 1-15,-1 0-1 0,1-12 4 0,3 0 2 0,0-6-1 16,-2-1 1-16,2 0-8 0,2-2 1 0,1 0-1 16,-3 0 1-16,0 0 5 0,0 0 0 0,0 0 0 15,0-16 1-15,0-10-7 0,2-1 0 0,3-8 0 16,1-14-1-16,3 12-5 0,1 2 0 15,-4 3-1-15,-1-8 2 0,4 8-2 0,3 6 0 0,4-4 0 16,2-3 1-16,5 10 2 0,4 7 2 0,-2-5-1 16,5 0 0-16,-1 10-1 0,-4 1-1 0,3 6 1 15</inkml:trace>
  <inkml:trace contextRef="#ctx0" brushRef="#br0" timeOffset="61208.72">23032 11881 1344 0,'0'0'0'16,"0"0"0"-16,0 0 0 0,0 0 37 0,-13 25 0 0,15-16 0 15,-4 12 1-15,2 7-23 0,2 0 0 16,-2 5 0-16,-11 13 1 0,4 7 42 0,5 1 2 0,-1-1-1 16,-6 5 1-16,2-9-44 0,3-7 2 0,-1-3 0 15,-6-2 0-15,2 0 0 0,2-6 0 0,-2-4 0 16,-3-1 0-16,5 2-8 0,3-10 0 0,-3-1 0 16,-7-6 0-16,5-4-4 0,5-7 0 0,8 0-1 0,-8-7 1 15,4 7-3-15,0-2 2 0,0 0-1 0,13-17 1 16,10-4-2-16,4-7 0 0,1 2 1 0,2-12 0 15,6 12-1-15,0 12 0 0,1 2-1 16,-12 0 2-16,-2 7-2 0,-3 3 0 0,1 1 0 0,-1 10 2 16,1 5-2-16,-5-3 0 0,-5 7 0 0,-2 3 1 0,1 0-2 15,-6-1 1-15,5 8 0 0,-4 2 0 16,-5 6 0-16,4-1-1 0,-4 2 0 0,0-10 1 16,5 5-1-16,-5 3 0 0,-5-10 0 0,-8 0 2 15,4 3-2-15,2-5 0 0,-2-3 0 0,-7-6 0 0,-5-1 5 16,1-1-1-16,-3-3 1 0,-11-3 0 0,4-1-3 15,0-3 1-15,-6-3 1 0,-3-1-1 0,12-1 2 0,6-4 0 16,3-7-1-16,4-12 2 0,10 2-4 0,8-4 2 16,5-2-1-16</inkml:trace>
  <inkml:trace contextRef="#ctx0" brushRef="#br0" timeOffset="61463.51">24041 11572 1721 0,'0'0'0'0,"-37"0"0"16,3 5 0-16,4 11 31 0,5 7 1 0,2 5-1 16,-2 7 2-16,2-3-20 0,3 3 2 0,-3 4-2 15,-9 3 2-15,0 7 38 0,7 2 0 0,-2 9 1 0,-5 1 0 16,7 11-37-16,9-5 1 0,7 0-1 0,-3-2 1 15,12-4 22-15,5-6 2 0,2-1-1 0,2-1 1 16,7 3-27-16,4-5 1 0,8-2 0 0,4-8 1 16,2 1-7-16,7-5 1 0</inkml:trace>
  <inkml:trace contextRef="#ctx0" brushRef="#br0" timeOffset="61676.33">24212 12342 1796 0,'0'0'0'15,"0"0"0"-15,0 0 0 0,0 0 16 0,0 0 0 0,41-4-1 16,-18 4 2-16,8 0-8 0,4-5 0 0,-3 1 0 15</inkml:trace>
  <inkml:trace contextRef="#ctx0" brushRef="#br0" timeOffset="61889.5">24755 11885 1470 0,'0'0'0'0,"0"0"0"0,-5 40 0 16,10-15 34-16,1 5 2 0,6 3-1 15,-1 4 1-15,1 0-21 0,-3-4-1 0,0 1 1 0,0 4 0 16,-2-4 7-16,0-6 0 0,-1 2 0 0,-3 1 0 16,-3-4-11-16,-3-6 0 0,1 3 1 0</inkml:trace>
  <inkml:trace contextRef="#ctx0" brushRef="#br0" timeOffset="62123.28">25097 11300 1632 0,'0'0'0'0,"0"0"10"0,22 0 2 15,4 10-1-15,12 6 0 0,10 7-4 0,2 7 0 16,-4 12-1-16,-3 2 2 0,-4 5 24 0,-7 4 0 0,-7 10 1 15,-9 4-1-15,0-6-18 0,-5-3 0 0,-4 2 1 16,-4 7-1-16,-3 8 14 0,-3-6 2 0,-4 3-1 16,-8 0 0-16,-1-7-16 0,-3-12 1 0,-13-6-1 15,-11 2 1-15,2-1-1 0,0 10 2 0,-12 0-2 16,-4 0 2-16,5 0-7 0,9-4 1 0,2 2 0 16</inkml:trace>
  <inkml:trace contextRef="#ctx0" brushRef="#br0" timeOffset="62826.93">26009 12048 2500 0,'0'0'0'16,"-18"-30"0"-16,-3 4 0 0,10 14 20 0,13 8 1 15,7 8-1-15,12 3 2 0,13 3-11 0,5 6 0 0,6-7 0 16,1-6 1-16,-3-1 6 0,-2 0 0 0,0-4 0 15,-2-5 1-15,0 5-9 0,-7 4 0 0,-5 0 0 16,3-2 0-16,2 5-22 0,-2 4-1 0</inkml:trace>
  <inkml:trace contextRef="#ctx0" brushRef="#br0" timeOffset="63006.81">26118 12354 1746 0,'0'0'0'0,"0"0"0"0,0 0 0 16,0 0 59-16,0 0 1 0,0 0-1 0,37-16 2 15,-12 16-45-15,7 0 2 0,7-5 0 0,18 1 0 16,2-6 31-16,-9 3-1 0,10 3 0 0,-3-1 1 16,-3 0-32-16,-3 1 0 0</inkml:trace>
  <inkml:trace contextRef="#ctx0" brushRef="#br0" timeOffset="64656.18">17118 7712 175 0,'0'0'0'0,"0"0"0"15,0 0 0-15,0 0 14 0,-14-25 2 0,12 25-2 0,0-7 2 16,0 0-7-16,2 2 0 0,0 5 0 16,0-4 0-16,0-1 67 0,0 0 1 0,0 1-1 0,-5-17 1 15,3-7-59-15,2-2 0 0,0-7 0 0,0-12 0 16,2 5 16-16,7 4 1 0,3-2-1 0,1-6 1 16,3 8-20-16,0 5-1 0,7-9 1 0,0-2 0 15,4 7 41-15,1 4 0 0,1 0 0 0,10-12 0 16,-3 3-39-16,-1 5 1 0,1-5-1 0,19 0 1 15,2 7-2-15,4 2 2 0,6 0-1 0,-4 2 1 16,-3 3-8-16,-8 12 0 0,-2-3 1 0,1 2-1 16,-3 10-1-16,-7 0 0 0,2-1 0 0,5 3 1 0,-3 5-5 15,-8 4 2-15,-1 5-1 0,-1 3 0 16,-3 4 0-16,-1 4 1 0,1 8-1 0,-4-3 1 0,-1 7-2 16,1-2-1-16,-3-3 1 0,0 1 0 0,0 2-1 0,0 0-1 15,0-3 0-15,-2-2 2 0,4 3-3 16,1-7 1-16</inkml:trace>
  <inkml:trace contextRef="#ctx0" brushRef="#br0" timeOffset="65022.73">18562 6659 1067 0,'0'0'0'0,"0"0"0"16,-14-42 0-16,7 16 21 0,3 8 1 0,-3-8 0 0,-2-2 0 16,7 10-11-16,2 6 1 0,0 3-1 0,2-5 1 15,0 9 31-15,3 5 0 0,2 0-1 0,2 5 1 16,0 0-27-16,0 4-1 0,0-4 1 0,21 20 1 15,11 5 13-15,2-2 2 0,-2-9-1 0,0-3 0 16,0 7-17-16,0-2 0 0,-4 2 0 0,-5 5 0 0,2-2 0 16,-4-3 1-16,-8-2-1 0,-3 2 1 0,-3-2-7 15,-7 2 1-15,-5-4-1 0,-11-3 1 0,3 2 2 0,-3-4 0 16,-7 5-1-16,-15 2 1 0,-6 2-4 16,-1 2 0-16,-7 3-1 0,-3 12 2 0,5 2-4 0,4 4-1 15,-1 10 0-15</inkml:trace>
  <inkml:trace contextRef="#ctx0" brushRef="#br0" timeOffset="67450.71">27537 11577 752 0,'5'-26'0'0,"-5"-11"47"0,4 2 0 16,1 12-1-16,-1 4 1 0,3 10-32 0,2 4 2 15,-2 5 0-15,0 7 0 16,2 7 33-16,-2 3 1 0,-2-4-1 0,4 36 2 0,4 14-35 0,-1-10 0 16,-3 3 0-16,-9 0 1 0,0 4 26 0,0 7 1 0,0 10 0 15,-7-3 1-15,7-2-30 0,5-9 1 16,-1-5 0-16,-4-5-1 0,5 1 5 0,2-3 0 15,4 4 0-15,-6-6 1 0,1-5-11 0,6-7 0 16,-3 3 0-16,-7-8 0 0,5 3 2 0,5-12-1 0</inkml:trace>
  <inkml:trace contextRef="#ctx0" brushRef="#br0" timeOffset="67810.28">28842 11470 1269 0,'0'0'0'0,"0"0"0"0,0 0 0 15,0 0 20-15,0 0 1 0,18 25-1 0,-27-1 2 16,-2 3-11-16,-3 4 0 0,-2-1 0 0,-5-2 1 16,1 2 19-16,-3 2 2 0,-2 8-2 0,2-8 2 15,-2 8-20-15,2-1 2 0,-2-2-1 0,-4-2 1 0,1 0-1 16,3-10 1-16,-7 3 0 0,-7 5-1 0,-9 2-6 15,5-5 1-15,-7 0 0 0,-5 2 0 0,3 3-1 16,2-2 1-16,4-3 0 0,0-2 0 16,12 0-4-16,11-3 1 0,5-6 0 0,-5 2 0 0,12-5 7 0,9 0 0 15,6 0 1-15,1-6-1 0,4 1-5 0,4-2 0 16,6 1 0-16,17-3 1 0,12 4-8 0,5-1 0 16,6 1 0-16,2-4 1 0,3 2-1 0,-2 3 0 0,-3 2 1 15,-9-5 0-15,1-2 3 0,-4 3 2 0,4 1-1 16,3 1 0-16,-6-3-1 0,-4 0-1 0,4 8 1 15,-1 1-1-15,1-2 5 0,-7 5 0 0</inkml:trace>
  <inkml:trace contextRef="#ctx0" brushRef="#br0" timeOffset="68080.89">29554 11597 1394 0,'0'0'0'16,"0"0"26"-16,0 0 1 0,0 0-1 0,0 0 1 16,0 0-15-16,0 0 2 0,20 28-2 0,-20-9 1 0,2 20 20 15,3 10 0-15,-3 4-1 0,-4 5 2 0,0 5-21 16,2-5 2-16,2 0-1 0,-2 5 1 0,2 2 0 0,3-7 0 15,-1-7 1-15,-1 0 0 0,1 0-7 16,3-2 0-16,0 0 0 0,0-5 1 0,-3-5-8 0,1-4 0 16</inkml:trace>
  <inkml:trace contextRef="#ctx0" brushRef="#br0" timeOffset="68472.25">30400 11421 1231 0,'0'0'0'0,"0"0"0"0,7-23 0 16,-5 11 15-16,0 8 2 0,3 6 0 0,-3 0 0 16,-2 3-8-16,0-3 1 0,0 1-1 0,5 17 1 15,1 18 18-15,1 3 1 0,-2 3-1 0,-1 17 1 16,-1 1-15-16,-3 1-1 0,0 2 1 0,-3 12-1 0,-1-3 3 15,-1-7 1-15,1 10-2 0,-5-3 2 16,-3-7-8-16,1-4 1 0,-1 4-1 0,3 8 1 16,5-13-3-16,6-8 1 0,7-3-1 0,9-2 1 0,3-5-4 15,2-10 2-15</inkml:trace>
  <inkml:trace contextRef="#ctx0" brushRef="#br0" timeOffset="68847.24">31034 11519 1017 0,'0'0'0'0,"0"0"0"16,0 0 0-16,0 0 24 0,0 0-1 0,-25-10 1 15,20 20 1-15,1-1-14 0,-1-5 1 0,0 3 1 16,-1 12-1-16,-4 9 24 0,1 4 0 0,0 5 0 0,0 8 0 16,7 1-22-16,2-2 2 0,0 5-2 15,2-5 2-15,5 2 6 0,0-6-1 0,0-5 0 0,4-8 2 16,5 4-12-16,2-13 0 0,7-4 0 0,5-7 1 16,2-5-4-16,2-4 1 0,9-7 0 0,8-7 0 15,3 2-3-15,-6-5 0 0,2-6-1 0,3-8 2 0,-3-2-3 16,-2-4 1-16,2-10-1 0,7-2 2 15,-2 9-3-15,-7 10 1 0,0-1-1 0,-7-4 2 16,-2 5-3-16,-10 6 1 0,-6 3 0 0,-5-7 0 0,-11 13-1 16,-7 10 0-16,-7 3 1 0,-4-1-1 0,-3 5-1 0,-2 0 1 15</inkml:trace>
  <inkml:trace contextRef="#ctx0" brushRef="#br0" timeOffset="69064.21">31410 11379 1654 0,'0'0'0'0,"0"-25"0"16,5 4 0-16,-5 5 15 0,-3 4 1 0,6 7 0 15,1 5 1-15,3 0-8 0,-5 0 1 0,-2 0-1 16,-2 21 1-16,0 12 20 0,0 4 1 16,-1 7 1-16,-1 21-1 0,-3 2-17 0,-2-4 0 0,0 2 0 15,2 0 0-15,2 7-7 0,1-3 0 0,1 3 0 16,-3-2-1-16,-4-3-1 0,-3-4-1 0,-3 0 1 0,-7-5 0 15,2 2-2-15,3-4-1 0,-2 2 0 0</inkml:trace>
  <inkml:trace contextRef="#ctx0" brushRef="#br0" timeOffset="70939.53">32250 11305 1162 0,'-7'-14'20'16,"-18"-30"-10"-16,6 9 2 0,8 17-2 0,2 1 1 0,2 10 28 0,7 3 0 16,0 1 1-16,7 3 0 0,0 3-24 15,-3 1 0-15,3-1-1 0,32 13 1 0,18 5 8 16,2 4 0-16,-2 3 1 0,-4-2 0 0,-3-1-14 0,-7-1 1 15,-2-4 1-15,5 1-1 0,-1 3-3 0,-6-1 1 16,0 0-1-16,2-2 1 0,-9-5-4 0,-9 3 0 0,-3-1 1 16,-1 1 0-16,-1 6-4 0,-4-2 1 15,-10 1-1-15,-4-3 1 0,-4-1-1 16,-6-3 0-16,-3-1-1 0,-8 5 2 0,-8 7-1 0,-6 0 0 0,-3 13 1 16,-6 1-1-16,1 2-1 0,-3 3 2 0,-2 1-2 15,-9 1 1-15,5 7 0 0,2-5-1 0,-1-5 0 16,1-4 0-16,7 2-1 0,11 0 2 0,7 5-1 15,7 4 0-15,2-2 2 0,9-4-1 0,2-1 0 16</inkml:trace>
  <inkml:trace contextRef="#ctx0" brushRef="#br0" timeOffset="71355.47">33121 10922 1041 0,'0'-5'9'0,"11"-29"-4"0,1 15 1 0,-6 7 0 16,6 19-1-1,4 12 26-15,0 4 0 0,-3 12 0 0,10 28 1 0,7 4-19 0,-3 3 2 16,-4-3-2-16,2 0 2 0,-4 5 11 0,-5 7 1 0,2 7 0 15,0-3 0-15,-11-6-15 0,-5-7 1 0,5-3 0 16,7 7 19-16,0-2-13 16,-3-14-19-16,-4 5 16 0,0 0 1 0,-1-3-17 15,1-9 0-15,-2-7 8 0,-1-4 1 0,-1-8-9 0</inkml:trace>
  <inkml:trace contextRef="#ctx0" brushRef="#br0" timeOffset="72356.5">33461 10490 942 0,'-5'-18'0'15,"5"18"16"-15,-2-19 0 0,0-25-16 0,-1 14 0 0,3 9 86 0,5 12 2 16,2 6-88-16,0 3 0 0,-1 3 32 0,3 1 1 16,1 1-33-16,-4 0 0 0,-1 2 60 15,0 2 2-15,-3 5-62 0,-4 4 0 0,-3 8 27 0,-4 0 1 0,-3 1-28 16,1-8 0-16,0 0 36 0,-1-3 0 0,1-7-36 16,2 3 0-16,4-3 20 0,1-2 0 0,-3 0-20 15,0 2 0-15,2-4 23 0,-4 2 0 0,2-3-23 16,1 1 0-16,-1 0 15 0,0-3-1 0,0 0-14 15,2 1 0-15,3-3 9 0,0 0 1 0,-3-3-10 16,1 1 0-16,-1 0 7 0,1-1 1 0,-1 1-8 16,1 0 0-16,1-1 8 0,1-1 1 0,-3 1-9 15,1-6 0-15,-1 5 7 0,3-8-1 0,-3 5-6 16,1-5 0-16,-1-2 7 0,1 0 0 0,1 1-7 16,1-4 0-16,0 3 5 0,2-4 1 0,2 2-6 0,3 2 0 15,2-5 9-15,2 3 0 0,2 2-9 0,5 0 0 16,5 0 7-16,1 0-1 0,1 7-6 0,0 0 0 15,2 5 8-15,0 4 0 0,0 5-8 0,0 0 0 16,0 7 6-16,1 5 0 0,-4 4-6 0,-1 2 0 16,-5 6 7-16,-2 1 1 0,-5 3-8 0,-7-3 0 15,-4-1 6-15,-5 1-1 0,-2 3-5 0,-12-5 0 0,-4 2 7 16,-7 3 0-16,0-7-7 0,0 2 0 0,3-9 4 16,-1 2 2-16,3 1-6 0,4-3 0 0,5-3 10 0,2-4 1 15,2-7-11-15,5 0 0 0,7-5 8 16,2 1 0-16,4-3-8 0,3 0 0 0,4 0 10 0,1-3 1 15,13 1-11-15,11-3 0 0,19-2 8 0,13-4 0 16,1 1-8-16,-5 1 0 0,-9-2 11 16,84-17-11-16</inkml:trace>
  <inkml:trace contextRef="#ctx1" brushRef="#br0">3260 12050 0,'0'0'15,"0"0"1,0 0 0,0 0-1,0 0 1,0 0-1,0 0 1,0 0 0</inkml:trace>
</inkml:ink>
</file>

<file path=ppt/ink/ink13.xml><?xml version="1.0" encoding="utf-8"?>
<inkml:ink xmlns:inkml="http://www.w3.org/2003/InkML">
  <inkml:definitions>
    <inkml:context xml:id="ctx0">
      <inkml:inkSource xml:id="inkSrc0">
        <inkml:traceFormat>
          <inkml:channel name="X" type="integer" max="14848" units="cm"/>
          <inkml:channel name="Y" type="integer" max="9728" units="cm"/>
          <inkml:channel name="F" type="integer" max="4096" units="dev"/>
          <inkml:channel name="T" type="integer" max="2.14748E9" units="dev"/>
        </inkml:traceFormat>
        <inkml:channelProperties>
          <inkml:channelProperty channel="X" name="resolution" value="668.82886" units="1/cm"/>
          <inkml:channelProperty channel="Y" name="resolution" value="657.2973" units="1/cm"/>
          <inkml:channelProperty channel="F" name="resolution" value="0" units="1/dev"/>
          <inkml:channelProperty channel="T" name="resolution" value="1" units="1/dev"/>
        </inkml:channelProperties>
      </inkml:inkSource>
      <inkml:timestamp xml:id="ts0" timeString="2021-02-06T15:43:00.234"/>
    </inkml:context>
    <inkml:brush xml:id="br0">
      <inkml:brushProperty name="width" value="0.05292" units="cm"/>
      <inkml:brushProperty name="height" value="0.05292" units="cm"/>
    </inkml:brush>
  </inkml:definitions>
  <inkml:trace contextRef="#ctx0" brushRef="#br0">30904 3507 1243 0,'0'0'0'15,"0"0"0"-15,-16-37 0 0,14 11 20 0,6 3 0 0,3-7 0 16,2-3 1-16,2 3-11 0,5 2 1 16,7-2 0-16,5-7 0 0,10 7 39 0,6 0 0 0,4-3 0 15,6 3 0-15,3 2-33 0,0 3 0 16,5-8 0-16,16-2 0 0,6 0 9 0,-4 12 3 0,4-7-3 15,-2 7 3-15,-18 4-17 0,0 10 1 0,2 2 1 16,7 7-1-16,0 7 0 0,-4 2-1 0,1 5 0 16,-8 0 2-16,-7 5-6 0,-8 2-1 0,-3-8 1 15,-3 6 0-15,-2 2 1 0,-5-7 0 0,5 4 0 16,2 3 0-16,-5-7-3 0,-6-4-1 0,-3-6 1 16,-6 5 1-16,-3 3-4 0,-2-3 0 0,0-4 1 0,-5 4 0 15,1-4-2-15,-3-5 2 0,-2 5-2 0,-3 2 1 16,1-1 1-16,-1 1-1 0,1-7 1 0</inkml:trace>
  <inkml:trace contextRef="#ctx0" brushRef="#br0" timeOffset="1734.22">31184 4967 878 0,'0'0'0'16,"0"0"33"-16,0 0 0 0,0 0 0 0,0 0 1 15,0 0-21-15,0 0 2 0,0 0-1 0,0 0 1 16,0 0 30-16,0 0 0 0,0 0-1 0,0 0 2 16,0 0-30-16,0 0 1 0,0 0 0 0,0 0 0 15,0 0-13-15,0 0 2 0,0 0-1 0,0 0 1 16,0 0-3-16,0 0 2 0,0 0-2 0,0 0 2 0,0 0-5 15,0 0 0-15,0 0 0 0,0 0 0 0,0 0 0 16,0 0 0-16,0 0 0 0,0 0 0 0,0 0-1 0,0 0 1 16,0 0 0-16,0 0 0 0,0 0-2 0,0 0 2 15,0 0 0-15,0 0 0 0,0 0-1 0,0 0 1 16,0 0-1-16,0 0 1 0,0 0-1 0,28 16 1 16,-19-11-1-16,7 18 1 0,9 7-1 0,0-2 1 0,-4 2-1 15,-3 0 1-15,-5 3-1 0,-1-10 1 0,2 12-1 16,4-3 1-16,0-2-2 0,-4-7 2 0,-3 3-1 15,5-5 1-15,0-3-1 0,-5-4 1 0,3-4-1 16,4 1 1-16,-2-4 0 0,-2 0 0 0,-7-2 0 16,25-5 0-16,-23-5 0 0,-2 1 0 15,2-3 0-15,5 0 0 0,-1-5 1 0,1-2-1 16,9-14 1-16,4-7-1 0,-4 5 1 0,-5-5-1 16,-6-2 2-16,1 3 0 0,-4 6 1 0,5-7-1 15,-7 0 2-15,2-2-2 0,-2 2 0 0,2 5 0 16,-4-3 1-16,4 1 3 0,2 6 1 0,1 1 0 15,-6-3 0-15,3 2-3 0,3 8 1 0,-1-5-1 0,1-3 2 16,1 3 3-16,1 2 0 0,-3-2 0 0,3-10 1 16,4 8-5-16,1-3 2 0,-3 7-1 0,0-7 0 15,4 7 5-15,1 7-1 0,-3-6 0 0,0 6 1 16,5-5-4-16,-3 5-1 0,-4 5 1 0,0-3 0 16,3 3 3-16,1 0 1 0,1 4-1 0,-8 0 2 15,8-2-6-15,2 5 1 0,0 4 0 0,2 1 1 0,0 1 2 16,-2 1 1-16,2 4-1 0,0 1 1 0,-2 1-4 15,-3 3 0-15,3 5-1 0,4-5 2 0,-2 4 1 16,0-2 1-16,0 3-1 0,1 4 1 0,1 7-4 16,-2 1 1-16,-4-4 0 0,-3 4-1 0,0-4 4 15,-2-6 0-15,0 7 1 0,-5-5-1 0,3 3-4 16,-3-8 1-16,-1-1 0 0,-8-3 0 0,2 0 2 0,3 0 0 16,2-3 0-16,-6 3 1 0,-1-5-5 0,3-4 2 15,-1 0-1-15,-4 2 0 0,0 0 2 0,0-1 1 16,0-6 0-16</inkml:trace>
  <inkml:trace contextRef="#ctx0" brushRef="#br0" timeOffset="4303.47">31298 6413 1419 0,'0'0'0'0,"0"0"0"16,0 0 0-16,0 0 25 0,0 0 1 0,0 0-1 16,0 0 1-16,0 0-13 0,0 0-1 0,0 0 0 15,12-24 2-15,-12 24 25 0,0 0 0 0,0-2 1 16,2-3-1-16,3 3-23 0,-3 2-1 0,-2 0 1 0,0-2 0 15,0-1 5-15,0 1 1 0,0 2 0 0,0 0 0 16,0 0-11-16,0 0 1 0,0 0-1 0,0 0 1 16,0 0-2-16,0 0 0 0,0 0 0 0,0 0 1 15,0 5-5-15,0-1 1 0,0-1 0 0,0-1 0 16,0 0-2-16,0 1 2 0,0-1-2 0,0 3 2 16,0-5-2-16,0 4-1 0,0-4 1 15,0 0-1-15,0 0-2 0,0 0 2 0,0 0-1 0,0 0 1 16,0 0-2-16,0 0 0 0,0 0 0 0,0 0 2 0,0 0-2 15,0 0 0-15,0 0 0 0,0 0 2 16,0 0-2-16,0 0 0 0,0 0 0 0,0 0 1 0,0 0-1 0,0 0 1 16,0 0 1-16,0 0-1 0,0 0-1 15,0 0 1-15,0 0-1 0,0 0 1 0,-2 10-1 0,-1-6 2 16,3 1-2-16,0-1 1 0,-2-4 0 0,2 5-1 16,0-5 0-16,0 2 0 0,0-2 1 0,0 0-1 15,0 0 0-15,0 0 0 0,0 0-1 0,0 0 2 16,0 0-1-16,0 0 0 0,0 0 0 0,0 0 2 0,0 0-2 15,0 0 1-15,0 0 0 0,0 0-1 16,0 0 0-16,-2 0 0 0,0 0 1 0,-1 0 0 0,3 0-1 16,0 0 2-16,0 0-2 0,0 0 0 0,0 0 0 15,0 0 1-15,0 0-1 0,0 0 1 16,0 0-1-16,0 0 2 0,0 0-2 0,0 0 0 0,0 0 1 16,0 3-1-16,0 1 1 0,0 1 0 0,0-3 1 15,0 3-1-15,0-5-1 0,0 5 1 0,0-5-1 16,0 0 1-16,0 0 0 0,0 0 0 0,0 0 0 15,0 0 1-15,0 0-2 0,0 0 0 0,0 0 0 0,0 0 2 16,0 0-2-16,0 0 1 0,0 0 1 0,0 0-1 16,0 0-1-16,0 0 1 0,0 0-1 0,0 0 0 15,0 0 0-15,0 0 2 0,0 0-2 0,0 0 1 16,0 0 0-16,0 0-1 0,0 0 0 0,0 0 0 16,0 0 1-16,0 0 0 0,0 0-1 0,0 0 2 15,0 0-2-15,0 0 0 0,0 0 0 0,0 0 0 0,0 0 1 16,0 0-1-16,0 0 0 0,0 0 2 15,0 0-2-15,0 0 0 0,0 0 0 0,0 0 1 0,0 0-2 16,0 0 1-16,0 0 0 0,0 0 0 16,0 0 0-16,0 0 0 0,0 0-1 0,0 0 1 0,0 0-1 15,0 0 2-15,0 0-1 0,0 0 0 16,0 0-1-16,0 0 1 0,0 0-1 0,0 4 2 0,0 1-2 0,0 4 1 16,0-4-1-16,3 2 1 0,1 7 0 15,1 0-1-15,-3 0 0 0,0 4 1 0,3 3-1 0,-1-2 0 16,-1-8 0-16,1 8 1 0,1-1-1 0,-3-6 0 15,0 2 0-15,5 4 0 0,0 6 0 0,-2-8 0 16,-1 2 0-16,3 1 2 0,0-3-2 0,-5-2 0 0,3 0 0 16,4 2 0-16,-2-6 0 0,-3-1 0 0,1 0 1 15,-1-4 0-15,3 0-1 0,-2 4 0 0,-5-7 0 16,4-2 1-16,1 0 0 0,-1 0 0 0,1 0-1 16,2 0 1-16,4 0-1 0,1-2 0 0,-6 2 0 15,4-9 2-15,1-1-2 0,0 1 1 0,-6 0 0 16,4-3 1-16,2-6-2 0,-1 4 1 15,-4-3-1-15,1 3 1 0,0-4 1 0,0 2-1 0,2 2 0 0,-2-10 0 16,0 6-1-16,0 4 2 0,-3 2-2 0,3-2 1 16,2-4 0-16,-2 6 1 0,-2 3-1 15,-3-10 0-15,7-1-1 0,0 1 1 0,-2 0 1 16,-3-6-1-16,1 2-1 0,0-1 1 0,1-1-1 0,1-3 2 16,0 3-2-16,0 4 0 0,-2-3 0 0,-3-1 1 15,2 2-1-15,3 4 0 0,2-6 1 0,-4 1 0 16,2 1-1-16,2 7 0 0,-5-3 0 0,1 1 0 15,4 4 0-15,0 2 1 0,-2 3-1 0,0-10 0 16,2 3 0-16,-2 2 0 0,0 5 0 0,2-10 0 0,2 3-1 16,1-2 1-16,-3 8-1 0,0-6 2 0,0 2-2 15,-2 5 1-15,0 0-1 0,-3-3 1 0,1 3-1 0,-1 4 0 16,1-4 0-16,0 4 1 0,-1-4-1 0,1 0 0 16,-1 4 0-16,1-2 1 0,-1 0-1 0,1 2 0 15,-1 3 0-15,1-3 0 0,0 5 0 0,-1-4 0 16,1 4 0-16,-3 0 0 0,0 0 0 0,1 0 0 15,-1 0 0-15,0 0 0 0,0 0 0 0,1 4 0 16,1-4 0-16,5 7 0 0,0 3 0 0,1-1 0 0,-4 0 0 16,6 10 0-16,-1-3 0 0,-2-2 0 15,-4 0 0-15,-1-5 0 0,1 3 0 0,0-3 0 16,-3 0 0-16,0 1 1 0,0-1-1 0,1 0 0 16,-1-2 0-16,0 5 1 0,1-1 0 0,-1-1 0 0,0-1 1 15,0 5-1-15,3 2 0 0,0-2 0 0,-1 0 0 16,1 4 0-16,-1 3 0 0,1-2 2 0,-1-3-1 15,3 12 0-15,-2-9-1 0,-1 1 1 0,1-6 0 16,-3 3 0-16,0 1 0 0,1 1 0 0,1-5 1 0,-1 11-1 16,3-6-1-16,-1-3 1 0,-3 7 0 0,-2-4 1 15,5-5-2-15,-1 2 1 0,1 3 0 0,-5-10 1 16,2-2-2-16,0 2 1 0,1 0-1 0,-1 5 1 16,0-4-1-16,3-1 2 0,-1-2-2 0,1 4 1 15,0 1-1-15,-1-3 0 0,1 1 0 0,-1-1 2 16,1 3-2-16,-1-3 0 0,1 0 0 0,0 0 1 15,1 1-1-15,1-6 0 0,-2 3 1 0,-1 0-1 16,3 0 0-16,0-2 0 0,0-1 0 0,0 6 0 16,0-6 0-16,-1 1 0 0,4 0 1 0,-1-3-1 0,-3 3 0 15,1-1 0-15,0-1 0 0,0-1 0 0,-2 0-1 16,-1 1 1-16,1 1 0 0,2-4 1 0,-1 0-2 16,1 0 1-16,-2 0 0 0,8-7 0 0,-1 0-1 15,-1 0 1-15,1 3 0 0,10-10 0 0,-1 4-1 16,-3 1 1-16,1-2-1 0,-1 1 1 0,-5 1-1 0,1 4 2 15,0-4-2-15,-7 4 1 0,-1 1-1 0,1-1 1 16,0 1-1-16,0 1 1 0,0-1-1 0,-3-1 1 0,1 0-1 16,4 1 1-16,0-1-1 0,0-4 1 0,-2 4-1 15,5-7 1-15,-1 3-1 0,-4 2 2 0,2 0-2 16,-4-2 1-16,1 4-1 0,-1-4 0 0,0 2 0 16,-1 0 1-16,1 0-1 0,-1 3 0 0,1-6 0 15,-1 1 1-15,1 0-1 0,-1-1 1 0,1 1-1 16,-3 2 1-16,1-2-1 0,-1 0 0 0,0-1 0 15,0-6 1-15,1 2-1 0,-1 5 1 0,0 0-1 16,1-1 2-16,-1 1-2 0,0 0 1 0,0 2-1 0,1-3 1 16,-1 1-1-16,0 0 1 0,0-3 0 15,1-2 0-15,-1 5-1 0,0-5 1 0,1 3 0 16,-3 1 1-16,2 1-1 0,0 0 0 0,-2 4 0 0,0-4 1 16,0 4-1-16,0 0 0 0,0-1 1 0,0 1 0 15,0 0 0-15,0 3 1 0,0 0 0 0,0 2 0 16,0-5-1-16,0 5 0 0,0-5 1 0,0 5-1 15,0-4 1-15,0 4 1 0,0-5-1 0,0 5 2 16,0-5-3-16,0 5 1 0,0-4-1 0,0 4 2 0,0 0-1 16,0 0 2-16,0 0-1 0,0 0 1 15,0 0-2-15,0 0 0 0,0 0 1 0</inkml:trace>
</inkml:ink>
</file>

<file path=ppt/ink/ink14.xml><?xml version="1.0" encoding="utf-8"?>
<inkml:ink xmlns:inkml="http://www.w3.org/2003/InkML">
  <inkml:definitions>
    <inkml:context xml:id="ctx0">
      <inkml:inkSource xml:id="inkSrc0">
        <inkml:traceFormat>
          <inkml:channel name="X" type="integer" max="2784" units="cm"/>
          <inkml:channel name="Y" type="integer" max="1824" units="cm"/>
          <inkml:channel name="T" type="integer" max="2.14748E9" units="dev"/>
        </inkml:traceFormat>
        <inkml:channelProperties>
          <inkml:channelProperty channel="X" name="resolution" value="125.4054" units="1/cm"/>
          <inkml:channelProperty channel="Y" name="resolution" value="123.24324" units="1/cm"/>
          <inkml:channelProperty channel="T" name="resolution" value="1" units="1/dev"/>
        </inkml:channelProperties>
      </inkml:inkSource>
      <inkml:timestamp xml:id="ts0" timeString="2021-02-06T15:46:06.040"/>
    </inkml:context>
    <inkml:brush xml:id="br0">
      <inkml:brushProperty name="width" value="0.05292" units="cm"/>
      <inkml:brushProperty name="height" value="0.05292" units="cm"/>
    </inkml:brush>
  </inkml:definitions>
  <inkml:trace contextRef="#ctx0" brushRef="#br0">2007 14959 0,'0'0'16,"0"0"0,0 0-1,-12 0 1,12 0-1,0 0 1,0 0 0,0 0-1</inkml:trace>
</inkml:ink>
</file>

<file path=ppt/ink/ink15.xml><?xml version="1.0" encoding="utf-8"?>
<inkml:ink xmlns:inkml="http://www.w3.org/2003/InkML">
  <inkml:definitions>
    <inkml:context xml:id="ctx0">
      <inkml:inkSource xml:id="inkSrc0">
        <inkml:traceFormat>
          <inkml:channel name="X" type="integer" max="2784" units="cm"/>
          <inkml:channel name="Y" type="integer" max="1824" units="cm"/>
          <inkml:channel name="T" type="integer" max="2.14748E9" units="dev"/>
        </inkml:traceFormat>
        <inkml:channelProperties>
          <inkml:channelProperty channel="X" name="resolution" value="125.4054" units="1/cm"/>
          <inkml:channelProperty channel="Y" name="resolution" value="123.24324" units="1/cm"/>
          <inkml:channelProperty channel="T" name="resolution" value="1" units="1/dev"/>
        </inkml:channelProperties>
      </inkml:inkSource>
      <inkml:timestamp xml:id="ts0" timeString="2021-02-06T15:48:03.914"/>
    </inkml:context>
    <inkml:brush xml:id="br0">
      <inkml:brushProperty name="width" value="0.05292" units="cm"/>
      <inkml:brushProperty name="height" value="0.05292" units="cm"/>
    </inkml:brush>
  </inkml:definitions>
  <inkml:trace contextRef="#ctx0" brushRef="#br0">3333 14662 0,'0'0'16,"0"0"0,-12 0-1,0 0 1,12 0-1,0 0 1,0 0 0,0 0-1</inkml:trace>
</inkml:ink>
</file>

<file path=ppt/ink/ink16.xml><?xml version="1.0" encoding="utf-8"?>
<inkml:ink xmlns:inkml="http://www.w3.org/2003/InkML">
  <inkml:definitions>
    <inkml:context xml:id="ctx0">
      <inkml:inkSource xml:id="inkSrc0">
        <inkml:traceFormat>
          <inkml:channel name="X" type="integer" max="14848" units="cm"/>
          <inkml:channel name="Y" type="integer" max="9728" units="cm"/>
          <inkml:channel name="F" type="integer" max="4096" units="dev"/>
          <inkml:channel name="T" type="integer" max="2.14748E9" units="dev"/>
        </inkml:traceFormat>
        <inkml:channelProperties>
          <inkml:channelProperty channel="X" name="resolution" value="668.82886" units="1/cm"/>
          <inkml:channelProperty channel="Y" name="resolution" value="657.2973" units="1/cm"/>
          <inkml:channelProperty channel="F" name="resolution" value="0" units="1/dev"/>
          <inkml:channelProperty channel="T" name="resolution" value="1" units="1/dev"/>
        </inkml:channelProperties>
      </inkml:inkSource>
      <inkml:timestamp xml:id="ts0" timeString="2021-02-06T15:48:29.532"/>
    </inkml:context>
    <inkml:brush xml:id="br0">
      <inkml:brushProperty name="width" value="0.05292" units="cm"/>
      <inkml:brushProperty name="height" value="0.05292" units="cm"/>
    </inkml:brush>
  </inkml:definitions>
  <inkml:trace contextRef="#ctx0" brushRef="#br0">30938 4187 564 0,'0'0'0'0,"0"0"6"0,0 0-1 0,0 0 1 16,0 0-1-16,0 0-1 0,0 0 0 0,0 0 0 15,0 0 0-15,-5-26 67 0,5 17 1 0,0 0-1 16,7-10 1-16,7-11-54 0,2 2 0 0,2-2 0 15,0-10 0-15,3 8 52 0,-1 2-1 0,-1 2 1 0,4-7-1 16,6 0-51-16,1 7 0 0,-3-2 0 0,3 2 0 16,4-2 50-16,-4 2 0 0,-3 3-1 0,-2-8 2 15,7-1-51-15,5-4 0 0,1-1 0 0,17-10 0 16,4 1 6-16,1 8 1 0,6-4 0 0,2 2-1 16,-8 7-11-16,-8 8-1 0,-6 1 0 0,4-2 1 15,7 7-2-15,0 3 0 0,5 4 0 0,-3 2 2 16,5 3-7-16,-7 9 2 0,-5 5-1 0,-6-1 1 15,-5 8-1-15,0 2 1 0,2-5-2 0,10 5 2 16,-1 7-3-16,-6 7 0 0,-1 2 0 0,6 2 0 16,1-1 5-16,-2 6 2 0,0 7-1 0,-13 0 0 15,-1-5-4-15,-6-2 0 0,-3-2-1 0,-4 0 2 0,0-2 8 0,0-3 0 16,0-5-1-16,-5 3 2 0,2 0-8 16,1 2 0-16,-1-7 0 0,-4 12 1 0,3 0 11 0,1-3 2 15,-2-6-1-15,-2 2 1 0,3 7-12 0,-3-10 0 16,-5-2 0-16,0 3 42 0,3-3-11 15,0-4-42-15,-3-1 23 0,1-2 2 0,-1-2-25 16,-2-4 0-16,-4-6 40 0,-3-4 1 0,0 0-41 16,1 0 0-16,-1 0 21 0,0 0 2 0,-2 0-23 15</inkml:trace>
  <inkml:trace contextRef="#ctx0" brushRef="#br0" timeOffset="1819.21">30949 4333 992 0,'0'0'0'0,"0"0"0"0,0 0 0 0,0 0 85 15,0 0 0-15,0 0 0 0,0 0 1 16,0 0-70-16,0 0 2 0,0 0 0 0,0 0 0 0,0 0 70 0,0 0-1 16,0 0 1-16,0 0-1 0,0 0-70 15,0 0 1-15,0 0 0 0,0 0 0 0,0 0 1 16,32 19 0-16</inkml:trace>
  <inkml:trace contextRef="#ctx0" brushRef="#br0" timeOffset="1949.86">31214 4646 866 0,'0'0'0'16,"0"0"0"-16,0 0 0 0,5 35 20 0,-1-26 1 0,1 1 1 15,-3 1-1-15,0-1-10 0,1-6 0 16,-1 1 1-16,7 0-1 0,-2 4 9 0,0-2 1 0</inkml:trace>
  <inkml:trace contextRef="#ctx0" brushRef="#br0" timeOffset="2084.5">31597 4923 653 0,'0'0'0'0,"0"0"0"0,0 0 0 15,0 0 3-15,0 0 1 0,0 0 1 0,18 20-1 16,-13-20 0-16,0 0-1 0,-1 0 1 0,14 0-1 15,14 0 6-15,3 0 0 0</inkml:trace>
  <inkml:trace contextRef="#ctx0" brushRef="#br0" timeOffset="2207.35">32135 5078 1059 0,'0'0'19'0,"48"-9"-9"15,-9-5 0-15,-7 5 0 0</inkml:trace>
  <inkml:trace contextRef="#ctx0" brushRef="#br0" timeOffset="2335.73">32776 4823 954 0,'0'0'9'0,"23"-17"-3"0,-2 4 0 0,-5 3-1 15</inkml:trace>
  <inkml:trace contextRef="#ctx0" brushRef="#br0" timeOffset="2506.8">33285 4530 801 0,'0'0'30'16,"25"-53"-15"-16,-2 9-15 15,-7 11 36-15,-2 1-1 0,-1 6-35 0,-1 5 0 16,1 7 21-16,-6 1-1 0,2-1-20 0,0 4 0 0,3 3 22 16,-1 3 1-16,1 4-23 0,-1-5 0 15,0-4 14-15,1 0 1 0</inkml:trace>
  <inkml:trace contextRef="#ctx0" brushRef="#br0" timeOffset="5131.52">31057 6693 929 0,'0'0'0'0,"0"0"0"16,0 0 0-16,0 0 19 0,0 0 0 0,0 0 0 15,0 0 1-15,0 24-10 0,-5-13 1 0,5-6 0 0,-5 13 0 16,5 13 22-16,0-4 2 0,0-6-1 0,0 7 1 16,0 2-21-16,10-6 1 0,-1-6-1 0,-5 8 1 15,5-8-16-15,1-2 0 0</inkml:trace>
  <inkml:trace contextRef="#ctx0" brushRef="#br0" timeOffset="5296.99">31262 7178 791 0,'0'0'0'0,"0"0"0"0,0 0 0 0,0 0 40 16,0 0 0-16,0 0 1 0,0 24 0 0,0-22-25 15,0 0 0-15,0 1-1 0,2-3 2 0,3 0-1 0,-1 0 1 16,-4 0 0-16,0 0 0 0,0 0-8 0,0 0 1 16,0 0-1-16,5 2 1 0,4 5-2 0,0 2-1 15</inkml:trace>
  <inkml:trace contextRef="#ctx0" brushRef="#br0" timeOffset="5548.09">31469 7306 614 0,'0'0'0'0,"0"0"0"16,0 0 0-16,0 0 21 0,0 0 0 0,0 0-1 15,0 0 2-15,0 0-12 0,0 0 1 0,0 0 0 16,0 0 0-16,0 0 27 0,28 23 1 0,-26-23-1 16,5 0 0-16,4 5-24 0,-6 0 2 15,-1-5 0-15,6 0 0 0,3 4 12 0,1-8 1 0,0 4-1 16,-3 0 1-16,0-5-15 0,1 5-1 0,-3 0 0 15,2-9 1-15,5 2 3 0,0 0 1 0,-2 2 0 16,2-2 0-16,5-2-8 0,-6 0 0 0,-3 4 0 16,-1-4 0-16,-2-1 5 0,-2 3 0 0,2 3 1 0,-2-1 0 15,0 0-7-15,-2 1 0 0,-1-1 0 0,-2 5 0 16,1-4-6-16,-1 4 0 0,0 0 1 0,-2 0 0 16,0 0-2-16,0 0 2 0,0 0-2 0,0 0 1 15,0 0 3-15,0 0 1 0</inkml:trace>
  <inkml:trace contextRef="#ctx0" brushRef="#br0" timeOffset="6117.04">31823 7209 1231 0,'0'0'0'15,"0"0"0"-15,0 0 0 0,0 0 15 0,0 0 2 16,23-21 0-16,-19 11 0 0,3-3-8 0,2 1 1 0</inkml:trace>
  <inkml:trace contextRef="#ctx0" brushRef="#br0" timeOffset="6272.63">32133 6728 1213 0,'0'0'19'15,"7"-30"-9"-15,2 7 1 0,-2 7-1 0,2-3 1 16,3-4 21-16,1-3-1 0</inkml:trace>
  <inkml:trace contextRef="#ctx0" brushRef="#br0" timeOffset="6520.43">32332 6417 821 0,'0'0'11'15,"16"-67"-4"-15,-5 27 0 0,-6 13-1 0,-3 6 2 0,2 7 15 16,1 4-1-16,0-3 1 0,1-4 0 16,6-1-12-16,-3 8 2 0,-2-1-2 0,0 2 1 0,-5-1-4 15,2 1 1-15,3 4 0 0,2-4 0 16,-2 2-3-16,0 5-1 0,-7-3 1 0,9-2 1 0,-2-2-7 0,-2 0 1 15,-1 4 0-15,5-4 0 0,3-3-1 0,-3 5 1 16,-2 0 0-16,2-2 0 0,0-5-1 0,-2 0 0 16,-3 5 0-16,10-3 0 0,-3-2 0 0,-1 5 0 15,-1-3 0-15,2-2 0 0,0 0 0 0,1 1 0 0</inkml:trace>
  <inkml:trace contextRef="#ctx0" brushRef="#br0" timeOffset="6734.91">32877 5772 711 0,'0'0'3'0,"39"-30"0"0,-21 16-1 0,-5 9 0 0,-1 1 0 16,-1-1 7-16,-2 5 1 0,-2 0-1 0,2 5 1 15,5-5-4-15,-3 4 1 0,-1 1 0 0,1 4-1 16,5 7 7-16,-2 3 0 0,-3-3 1 0,0 3-1 16,1-1-5-16,-3-6 0 0,-2-3 0 0,0 1 1 15,-3-6 6-15,1-4 2 0,-1 5-1 0,3 4 1 16,0-4-8-16,0-1 1 0,-3-4-1 0,3 0 1 15,5 7 4-15,1 0 2 0,-1-2-1 0,1 2 0 16,3 2-6-16,0 0 0 0,-6 1 0 0,-1-3 0 0,0 2-5 16,-2 0 0-16</inkml:trace>
  <inkml:trace contextRef="#ctx0" brushRef="#br0" timeOffset="6850.79">33420 6185 942 0,'0'0'14'0,"0"0"-7"0,9 30 1 15,-7-20 0-15,0-1 0 0,-2 0 27 0,0 0 0 16,0 1-1-16</inkml:trace>
  <inkml:trace contextRef="#ctx0" brushRef="#br0" timeOffset="6980.88">33486 6538 1296 0,'0'0'0'0,"0"0"24"0,0 0 2 0,-3 7-26 16,1 0 0-16,2-3 51 0,0-1 0 0</inkml:trace>
  <inkml:trace contextRef="#ctx0" brushRef="#br0" timeOffset="7101.1">33575 6819 1622 0,'0'0'0'16,"0"0"28"-16,0 0 1 0,-19 7-29 0</inkml:trace>
  <inkml:trace contextRef="#ctx0" brushRef="#br0" timeOffset="8283.96">30963 6849 1231 0,'0'0'0'16,"0"0"0"-16,0 0 0 0,0 0 13 0,0 0 0 16,0 0 1-16,0 0 1 0,-4-30-8 0,4 25 2 15,0 0-1-15,-3 1 1 0,1-10 14 0,0 5-1 0,-1-5 1 16,3-3 0-16,3-6-12 0,1 2 2 16,-1 3-2-16,-1-1 1 0,2-2 14 0,3 3 0 0,2-3 0 15,0 5-1-15,-2 4-12 0,2-7-1 0,5 3 1 16,-2-7 0-16,3-3 2 0,4 3 0 0,-1-5 1 15,-2-2 0-15,2 0-7 0,3 2 0 0,2-2 0 16,-3-2 1-16,-2 4 2 0,1 7 0 0,1-9 1 16,3 2 0-16,-3 0-5 0,-6 12 0 0,0-3 0 15,6 3 0-15,3-3-5 0,-2 5 1 0,-3-4 0 16,7 2 0-16,-7 6-1 0,0 1 0 0,8 0 0 0,6-1 1 16,-3 8 0-16,-4 2 2 0,0 0-1 0,-4-5 1 15,-1 5-3-15,1 3 2 0,-1 1-2 0,3 6 2 16,2 4 3-16,0 4-1 0,-2-2 1 0,-5 8 0 15,1-3-2-15,1 6-1 0,-4 6 1 0,-2 11 0 16,0-5 3-16,2-4 0 0,2 7 0 0,-2 2 0 16,-3-4-4-16,1-8 2 0,0 3-2 0,0-10 2 0,-1 3 1 15,1 2 0-15,-3-6 0 0,1 6 0 0,1-7-3 16,-1 3 1-16,-1 6-1 0,-2-2 1 0,3 0 2 16,-1 3 0-16,-2-5 0 0,-2 2 1 15,5-5-4-15,-1 3 1 0,0 2-1 0,-2 8 1 0,3-8 3 16,-1-7 0-16,3-4 0 0,-5 1 0 0,5-1-3 15,2-10 0-15,4 8 0 0,-6 1 1 0,2-9 0 0,2 1 2 16,0-1 0-16,-2 7 0 0,3-7-3 16,-1 1 0-16,0-3-1 0,3 4 2 0,1 1 0 0,-3-7 1 15,-3 4-2-15,-5 0 2 0,0-4-3 0,1-1 0 16,2-1 0-16,6 1 0 0,1-1 2 0,-1-3 1 0,3-3 0 16,11 3 0-16,-4-2-4 0,-3-3 2 0,3 1-1 15,-3-1 1-15,5-4 0 0,2 4 0 0,3-4 1 16,-5 0 0-16,4 4-3 0,-6 0 1 0,0-2-1 15,-1-2 2-15,1 0-1 0,-5 0 2 0,-2-1-1 16,-7 1 1-16,0 0-3 0,0 2 1 0,2-7-1 16,2 0 1-16,6-5-1 0,-4 3 1 0,1 2-1 15,0-2 2-15,-3 2-3 0,-1-5 0 0,-3-4 1 16,4 2 0-16,-4-9 1 0,-4 7-1 0,1 0 1 16,8 4 5-16,-1-2-5 0,-1-2-5 15,1-2 8-15,3-15 1 0,-3 5-9 0,-4 7 0 16,0 1 7-16,0 6 0 0,0-3-7 15,-2 6 0-15,-3 2 9 0,-1 6 0 0,-4-4-9 0,1 3 0 16,-2-1 6-16,-1 5 1 0,1 3-7 0,2-1 0 16,-7 0 9-16,2 1 0 0,0-1-9 0,1-2 0 15,-3 2 7-15,0 1 0 0,0 1-7 0,-3 1 0 0,3 0 7 16,0 0 1-16,0 2-8 0,-2 0 0 0,0 0 6 16,2 0 1-16,0 0-7 0</inkml:trace>
  <inkml:trace contextRef="#ctx0" brushRef="#br0" timeOffset="21091.78">31319 8309 1231 0,'0'0'0'0,"0"0"57"0,0 0 0 15,0 0 0-15,7 21 2 0,-5-10-43 0,-2 1 2 16,-2-3 0-16,2 14 0 0,0 17 33 0,0 4-1 16,0 2 1-16,0-4-1 0,0 0-33 0,0-3 0 15,0-2 0-15,4 1 1 0,1-6 18 0,-3-4 0 0,3 2-1 16,4-9 1-16,-5 2-21 0,-1 0 0 0,-3-4-1 15,4 6 2-15,-1-1-7 0,1 1 0 0</inkml:trace>
  <inkml:trace contextRef="#ctx0" brushRef="#br0" timeOffset="21485.52">31533 8527 1457 0,'0'0'0'0,"0"0"0"0,0 0 0 15,0 25 34-15,0-15 1 0,0-3-1 0,0 9 1 16,0 2-20-16,0 3-1 0,3 3 1 16,10 8 1-16,1 3 19 0,-3 0 0 0,3-12 0 0,2 2 1 15,5-6-21-15,1-5-1 0,3-7 1 0,-2 2 1 0,2 0 6 16,0-4 2-16,1-5-1 0,-6-9 1 15,-2 4-13-15,1-2 1 0,-1 0 1 0,-5-9-1 0,-1 2-3 16,-1-4 0-16,1 1 0 0,-5-11 0 0,-1 3-3 16,-3 2 0-16,-3-7 0 0,-7 2 1 0,0 0-3 15,-2 7 1-15,-3-5-1 0,-8-1 1 0,-1 1-2 16,-1 12 0-16,-6-4 1 0,-4 6 0 0,-4 7-2 0,4 8 2 16,0 1-1-16,2 1 0 0,1 4 0 15,4 5-1-15,4 0 0 0,5-2 0 0,2 6 0 0,5 1 0 16,2-3 0-16,5-2 0 0,2-5-1 0,0-4 2 0,2 2-2 15,10-3 1-15,6 3 0 0,-4 5 1 0,2-3-1 16,11-4 1-16,14 4-2 0,0-4 2 0,0-5-1 16</inkml:trace>
  <inkml:trace contextRef="#ctx0" brushRef="#br0" timeOffset="21783.55">31955 8225 1632 0,'0'0'0'0,"0"0"35"0,-25-18 0 0,21 18 0 0,-3-5-1 15,0 0-19-15,0 5 0 0,3 0-1 0,4 0 2 16,0 5 37-16,-3-5 1 0,3 0-1 0,5 5 1 16,2-1-37-16,2 6 1 0,0-3-1 0,16 4 1 15,18 5 11-15,-2 3 1 0,0-10 1 0,1-4-1 16,-4 2-17-16,-4 2 1 0,5 0-1 0,-2-4 2 16,-3 4-4-16,-4 1 0 0,-3-1 1 0,-6 2-1 15,-6-1-4-15,-1 4 0 0,-5-7 0 0,-9 2 1 16,-2 5-1-16,-3 0 1 0,-1-5-1 0,-10 10 1 0,-3 6-3 15,-1 3 0-15,-7 2 1 0,-8-4 0 0,3-3-4 16,7-7 1-16,-4 12 1 0,-1-5-1 0,3 5-1 16,4-2 0-16,5-3 1 0,-3-7 0 0,7 3-1 0,7-8 2 15,3 1-1-15,6-1 0 0,0-6 0 16,1 0-1-16,4-1 0 0,11 1 1 0,5-5 1 0,-1 0 0 16</inkml:trace>
  <inkml:trace contextRef="#ctx0" brushRef="#br0" timeOffset="22083.38">32571 8474 1976 0,'0'0'36'16,"16"-26"-22"-16,-2 12 1 0,-5 5-1 0,7-1 2 16,4-3 33-16,1 1 2 0,4 3-1 0,9-10 1 15,0 8-34-15,-4 1 0 0,2 3-1 0,0-4 2 0,2 1 8 16,-4 6 1-16,-5-6-1 0,-5 1 1 15,-1 5-15-15,-6 1 2 0</inkml:trace>
  <inkml:trace contextRef="#ctx0" brushRef="#br0" timeOffset="22273.85">32797 8104 1962 0,'0'0'35'0,"2"45"-20"0,0-11-1 0,-2-6 1 16,3 5-1-16,1-1 33 0,1-4 1 0,-3-5-1 16,0 3 1-16,3 2-31 0,0-3 0 0,1 8 0 15,4-3-1-15,3 2 10 0,-1-1 0 0,-1 1 0 16,-6-6 0-16,1-3-14 0,1-2 0 0</inkml:trace>
  <inkml:trace contextRef="#ctx0" brushRef="#br0" timeOffset="22503.75">33130 7998 1954 0,'0'0'37'16,"-23"-40"-22"-16,16 31 1 0,5 4-2 0,0 10 2 15,2 7 29-15,2-1 0 0,0 1 0 0,1 32 1 16,8 14-31-16,3-9 2 0,-5-5 0 0,-5-7 0 15,1-7 8-15,-1-2 0 0,1 2 0 0,-5 3 1 16,7-3-14-16,-3-2 1 0,1 6-1 0,0-6 1 0,1-2-6 0,1-5 1 16,0 7 0-16</inkml:trace>
  <inkml:trace contextRef="#ctx0" brushRef="#br0" timeOffset="22688.9">33338 8104 1871 0,'0'0'31'0,"0"0"-18"0,0 0 1 15,0 0-1-15,0 0 2 0,0 0 28 0,0 0 1 0,0 0 0 16,0 40 0-16,13-10-29 0,3-2 2 0,-2-5-1 16,-7-7 1-16,-5-2 9 0,5-4 0 0,2-1 0 15,9-4 19-15</inkml:trace>
  <inkml:trace contextRef="#ctx0" brushRef="#br0" timeOffset="22935.15">33609 7766 1905 0,'-5'-5'0'16,"1"-7"28"-16,-1 1 1 0,-18-40-29 0,7 18 0 15,10 22 96-15,3 11-1 0,6 7-95 0,1 7 0 16,1-1 34-16,-1-1-1 0,8 7-33 0,6-1 0 0,7 8 54 15,2-3 1-15,3 0-55 0,-5 3 0 0,0-8 26 16,0-2 1-16,0 3-27 0,-2-5 0 0,-5 0 21 16,-2-2 2-16,-2-3-23 0,-5 0 0 0,-4 0 13 15,-5-4 2-15,0 2-15 0,0 9 0 0,0 5 14 16,0 5 2-16,0 1-16 0,0 4 0 0,-2 1 10 16,-1-6 1-16,-6 2-11 0,-2-3 0 0,-8-2 6 0,-1-4 1 15,-1 2-7-15,3 2 0 0,2 7 4 0,0-2 2 16</inkml:trace>
  <inkml:trace contextRef="#ctx0" brushRef="#br0" timeOffset="36759.17">31061 11718 1758 0,'0'0'0'0,"0"0"0"0,0 0 0 0,0 0 12 16,0 0 1-16,0 0-1 0,21 33 0 0,-3 1-4 15,-2 6 0-15,-2-3 0 0,-8 7 0 0,-1-4 45 16,0-1-1-16,-1 5 1 0,-4 7 1 0,0-7-37 16,2-9 0-16,3 0-1 0,-3 2 2 0,5-9-31 0,2-3-1 15</inkml:trace>
  <inkml:trace contextRef="#ctx0" brushRef="#br0" timeOffset="36947.83">31052 11639 1255 0,'0'0'0'0,"0"0"0"16,0 0 0-16,37-44 56 0,-10 26 0 0,0-6 1 16,-2 3-1-16,3 3-39 0,1 4 0 0,1-2 0 15,-3-3 1-15,1 3 38 0,-3 0 0 0,-2-1 1 16,4-3-1-16,3 3-39 0,-5 6 0 0</inkml:trace>
  <inkml:trace contextRef="#ctx0" brushRef="#br0" timeOffset="37115.58">31105 11892 1746 0,'0'0'0'0,"0"0"0"0,0 0 0 0,0 0 30 16,0 0 0-16,25 9 1 0,-16-9 0 0,2 0-18 15,3 0 1-15,-3 0-1 0,14 0 2 0,10-4 11 0,-4 4 0 16,-1-5-1-16,-3 3 2 0,1-3-14 0,-3 1-1 16</inkml:trace>
  <inkml:trace contextRef="#ctx0" brushRef="#br0" timeOffset="37408.33">31476 11973 1733 0,'0'0'0'0,"0"0"0"16,-4 26 0-16,6-7 32 0,3-6 0 0,-1 1 0 16,1-2 0-16,2 2-18 0,2-7 0 0,0 0 1 15,4 0-1-15,1-3 30 0,2-1 0 0,7-3 0 16,0-7 1-16,4-5-30 0,0-2 2 0,-4 0-1 16,-2-7 1-16,-1-2 6 0,-1 5 2 0,-1-1 0 0,-9-2-1 15,0 0-12-15,-4 3 0 0,-3 4 0 0,-4-5 1 16,-1 5-6-16,-1 7 1 0,-3-2 0 0,-7 0 0 15,-2-3-3-15,0 10 0 0,0 2 1 0,-11 0-1 16,-3-2 1-16,3 2 0 0,0 4-1 16,2 8 1-16,4 2-3 0,5-7 2 0,-7 2-1 0,7 3 1 15,5 4-3-15,4-7 0 0,2 3 0 0,5-1 1 16,0-1-2-16,0-3 1 0,0-3 0 0,10 6 0 16,6 1 1-16,0-2-1 0</inkml:trace>
  <inkml:trace contextRef="#ctx0" brushRef="#br0" timeOffset="37749.25">31814 11778 1557 0,'0'0'0'15,"0"0"0"-15,0 0 0 0,0 0 43 0,-18 33 1 16,18-21-1-16,0 4 1 0,0-7-28 0,-3 3 1 16,3 2-2-16,0 9 2 0,0 5 47 0,3 2 0 0,3-7 0 15,4 7 0-15,-1 3-46 0,-2-3 0 0,2-7 0 16,2 3 0-16,0-8 18 0,-1-4 1 0,-4-2 0 15,1-3 0-15,0 0-23 0,-2-9 2 0,-3 0-1 16,3 0 0-16,-1-4-6 0,-2-1 1 0,-2 0-1 16,5-4 2-16,4-7-6 0,0-3 2 0,-4 1 0 15,2-26-1-15,2-5 4 0,-2 9 1 16,-3 8-1-16,3 2 1 0,0 4-4 0,-3 5-1 0,-1 5 1 16,1 0 0-16,-4 2-4 0,0 5 1 0,0 4-1 15,0-4 0-15,5 4 0 0,-1 0 0 0,-1 5-1 16,-3 5 2-16,0 0-1 0,0-5 1 0,2 4 0 15,5 3 0-15,2 7-2 0,-2 0 2 0,-3 0-1 0,3 9 1 16,9 12 1-16,2-2 1 0,-4-3-1 0,-3-5 2 16,-1 3-2-16,-4-2-1 0,4 2 1 0</inkml:trace>
  <inkml:trace contextRef="#ctx0" brushRef="#br0" timeOffset="38334.44">32313 11716 2010 0,'0'0'43'16,"0"0"-27"-16,-9 35 0 0,12-26-1 0,1 7 2 16,5 3 54-16,0-5 1 0,-2 2-1 0,0 7 1 15,7-4-54-15,-1-3 0 0,-3 2 0 0,-6-6 0 16,3 0 21-16,2-3 1 0,0-4-1 0,-4 2 0 15,-3 2-23-15,0 0 0 0,1-7-1 0,-1 1 1 0,-2-1-3 16,0-2 2-16,0-2 0 0,0 2-1 0,0 0-6 16,0-3 1-16,0 1 0 0,0-2 0 0,0-13 0 0,0 1 1 15,0 0-1-15,0-19 1 0,2-7-4 0,3 3 1 16,-1 2-2-16,-1 4 2 0,1-4-4 0,3 4 2 16,2 3-2-16,0 2 2 0,0 3-3 0,-2-3 1 15,2 7 1-15,5 5-1 0,-5 0 0 0,-2 2 1 0,4 2-1 16,5 3 2-16,-4 0-3 0,-3 2 1 15,0 7-1-15</inkml:trace>
  <inkml:trace contextRef="#ctx0" brushRef="#br0" timeOffset="38540.22">32715 11539 2142 0,'0'0'57'0,"0"0"-40"0,0 0 1 0,0 0-1 0,0 28 1 15,4-18 57-15,1-6 0 0,-3 3 0 0,10 26 1 16,4 8-58-16,0-3 0 0,-3-6 0 0,-6-11 0 16,2-5 23-16,3-4 0 0,-3 2 1 0</inkml:trace>
  <inkml:trace contextRef="#ctx0" brushRef="#br0" timeOffset="38716.33">32681 11194 1979 0,'0'0'20'0,"43"21"-10"16,-13-5 2-16</inkml:trace>
  <inkml:trace contextRef="#ctx0" brushRef="#br0" timeOffset="38947.71">33119 11630 1456 0,'0'0'51'31,"11"-81"-35"-31,-2 37 1 0,-4 16 0 0,-5 5 1 0,0 6 79 0,0 6-1 0,0 1 1 16,-5 6 0-16,1-1-80 0,1 1 0 0,3 4 0 0,-2 0 1 15,0 0 40-15,-1 0 1 0,3 0 1 0,-4 18-1 16,-1 8-42-16,1 4 1 0,1 2 0 0,-1 8 0 16,6 6 12-16,5-6 2 0,2-3-1 0,-2-5 1 15,0-4-19-15,2-5 2 0,7-4-2 0,-5 2 2 16,3-10 4-16,-3-1 1 0,1-8 0 0</inkml:trace>
  <inkml:trace contextRef="#ctx0" brushRef="#br0" timeOffset="39213.68">33331 11549 1481 0,'0'0'26'0,"13"-54"-14"0,-6 33 0 16,-5 8 1-16,1 8-1 0,-3 5 76 0,0 0 0 15,0 0 0-15,4 9 0 0,1 0-71 0,-1 3 1 16,1 0 0-16,6 13 0 0,5-4 16 0,-7 2 1 15,1-2-2-15,-4 0 2 0,-1 0-20 0,-3-5-1 0,1-4 1 16,-1 2-1-16,-2-3 4 0,0-1 1 0,2-8 0 16,3 0 0-16,-3 1-8 0,-4-1-1 0,2-2 0 15,2-5 1-15,3 1 4 0,-3-1-1 0,-4-4 1 16,6-24 12-16,8-11-14 16,1-2-13-16,1-1 9 0,0-1 0 0,2 3-9 15,-1 11 0-15,1 6 7 0,3 5 0 0,1 6-7 16,-2-1 0-16,1 4 11 0,-3 0 1 0,-3 7-12 15,-3-2 0-15,-6 9 8 0,-2 0 1 0</inkml:trace>
  <inkml:trace contextRef="#ctx0" brushRef="#br0" timeOffset="39603.83">33062 11665 1633 0,'0'0'0'0,"0"0"21"0,2-3 0 0,25-17-21 16,-2 3 0-16,-6-1 159 0,-4-1 2 0,1-2-161 16,0-2 0-16,0 2 36 0,0-9 0 0,0 2-36 15,-2 0 0-15,0 3 42 0,-1-5 2 0,1 6-44 16,-3-1 0-16,-4 6 22 0,0 1 2 0,-2 1-24 16,-5 4 0-16,-3 3 17 0,-1 6 1 0,-1-6-18 15,1 3 0-15,-5 0 11 0,-1 3 1 0,-1 4-12 16,-5 2 0-16,-4 5 15 0,-6 7 1 0,4 0-16 15,3 0 0-15,1 2 10 0,2 3 1 0,5-1-11 16,2 3 0-16,6 5 8 0,3-1 1 0,7 1-9 0</inkml:trace>
  <inkml:trace contextRef="#ctx0" brushRef="#br0" timeOffset="68761.81">4464 12528 12 0,'0'0'0'0,"64"19"0"0,-28-10 0 0,-4-4 0 15,0-5 0-15,-5 4 0 0,-2 1 0 0,7-3 0 16,0-4 0-16,0 2 1 0,0 2 0 0,5 1 0 16,-1 1 0-16,-2-1 0 0,3-1 1 0,4 2-1 0,4-1 0 15,-3 1 1-15,-1 1 0 0</inkml:trace>
  <inkml:trace contextRef="#ctx0" brushRef="#br0" timeOffset="70514.5">9340 2838 250 0,'0'0'0'0,"0"0"0"16,0 0 0-16,0 0 0 0,0 0 0 0,21 21 0 16,-10-7 1-16,1 0-1 0,-6 0 0 0,-1-2 0 15,11 25 1-15,7 2-3 0,-5 5 0 0,-4-7-1 16,-1 3 2-16,1 4-1 0,0 5 1 0,-1 4-1 0,-3-4 0 16,-1 9-1-16,-5-5 0 0,5 5-1 0,5-4 1 15,-5-10 0-15,-4 0 0 0,2 9 0 0,-5 15 1 16,0-6-2-16,3 1 1 0,6 4 0 0,3 0-1 15,-3-11 1-15,-2-5 1 0,5 0-1 0,0 17 1 16,-5 4 2-16,0 6 0 0,0 13 0 0,-4 6 0 16,4-6 0-16,-5-3 0 0,-4 5 0 0,-4 14 0 15,-1 4-1-15,5 1 0 0,-4-6 0 0,-5 1 0 16,-1 0 0-16,6 0-1 0,-1-5 1 0,1-7 0 16,-1-7 1-16,1-18 0 0,-6 6 0 0,6 6 0 15,4-4 0-15,0-6 0 0,0 10 0 0,0-3 0 0,4-7 0 16,1-8 0-16,0 4 0 0,4 18 0 0,-5-7 0 15,5-7 0-15,-4 4 0 0,0 8 0 0,-1-17 1 0,-4-4 2 16,5 11-2-16,4 7 1 0,-5 3-1 0,-4-8 0 16,5 8 0-16,4-1 2 0,-4-1 1 0,4-10 0 15,0 16 1-15,-5 0-1 0,5-2 0 0,5-14-1 0</inkml:trace>
  <inkml:trace contextRef="#ctx0" brushRef="#br0" timeOffset="71061.08">10852 11474 213 0,'0'0'0'0,"23"28"0"0,0 2 0 0,0-6 0 15,4-3 1-15,-4 2-1 0,0-2 1 0,2-3-1 16,-4 1 0-16,-6 2 0 0,4-3 1 0,4 1-5 15,-10-3-1-15,10 3 1 0,-5-1 0 0,1 3 1 16,3-5 0-16,-3 5-1 0,-3 5 1 0,2-5-2 0,0-5 2 16,5 5 0-16,0 0-1 0,-5 2 1 0,5-7 1 15,0 3-2-15,4-1 2 0,0-6-3 0,1 4 2 16,-1 5 0-16,-2 2-1 0,2-7 1 0,5-4 1 16,-4 4-2-16,-1-2 2 0,1-2 1 0,-1-3 0 15,5 0 0-15,0 1 0 0,2 4 0 0,-2 0-1 16,9 2 1-16,-5-2 0 0,8 2-1 0,-1 0 0 0,5 0-1 15,7 1 2-15,-5-6-1 0,-9-4 1 0,2 3-1 16,3 3 1-16,4-3-1 0,-4-6 2 0,8 1 0 16,4 2 0-16,5 0-1 0,1-7 1 0,-4-5 0 15,6-2 0-15,-12-2 0 0,1 2 0 0,7 2 0 16,6 5 0-16,1 0 0 0,-1-9 0 0,10-2 0 16,-3 4 0-16,-2-3 5 0,-9-1 0 0,2 1 0 15,2 6 1-15,5-5-3 0,-2-1 1 0</inkml:trace>
</inkml:ink>
</file>

<file path=ppt/ink/ink17.xml><?xml version="1.0" encoding="utf-8"?>
<inkml:ink xmlns:inkml="http://www.w3.org/2003/InkML">
  <inkml:definitions>
    <inkml:context xml:id="ctx0">
      <inkml:inkSource xml:id="inkSrc0">
        <inkml:traceFormat>
          <inkml:channel name="X" type="integer" max="14848" units="cm"/>
          <inkml:channel name="Y" type="integer" max="9728" units="cm"/>
          <inkml:channel name="F" type="integer" max="4096" units="dev"/>
          <inkml:channel name="T" type="integer" max="2.14748E9" units="dev"/>
        </inkml:traceFormat>
        <inkml:channelProperties>
          <inkml:channelProperty channel="X" name="resolution" value="668.82886" units="1/cm"/>
          <inkml:channelProperty channel="Y" name="resolution" value="657.2973" units="1/cm"/>
          <inkml:channelProperty channel="F" name="resolution" value="0" units="1/dev"/>
          <inkml:channelProperty channel="T" name="resolution" value="1" units="1/dev"/>
        </inkml:channelProperties>
      </inkml:inkSource>
      <inkml:timestamp xml:id="ts0" timeString="2021-02-06T15:49:54.464"/>
    </inkml:context>
    <inkml:brush xml:id="br0">
      <inkml:brushProperty name="width" value="0.05292" units="cm"/>
      <inkml:brushProperty name="height" value="0.05292" units="cm"/>
    </inkml:brush>
    <inkml:context xml:id="ctx1">
      <inkml:inkSource xml:id="inkSrc2">
        <inkml:traceFormat>
          <inkml:channel name="X" type="integer" max="2784" units="cm"/>
          <inkml:channel name="Y" type="integer" max="1824" units="cm"/>
          <inkml:channel name="T" type="integer" max="2.14748E9" units="dev"/>
        </inkml:traceFormat>
        <inkml:channelProperties>
          <inkml:channelProperty channel="X" name="resolution" value="125.4054" units="1/cm"/>
          <inkml:channelProperty channel="Y" name="resolution" value="123.24324" units="1/cm"/>
          <inkml:channelProperty channel="T" name="resolution" value="1" units="1/dev"/>
        </inkml:channelProperties>
      </inkml:inkSource>
      <inkml:timestamp xml:id="ts1" timeString="2021-02-06T15:49:58.539"/>
    </inkml:context>
  </inkml:definitions>
  <inkml:trace contextRef="#ctx0" brushRef="#br0">22930 9170 501 0,'0'0'0'0,"0"0"0"0,0 0 0 16,-25-23 5-16,25 23 0 0,-3-3 1 0,-1-4-1 15,4 3-1-15,0 4 0 0,0 0 0 0,0 0 0 16,0 0 43-16,0 0 0 0,0 0 1 0,14 0 0 15,8 9-31-15,6-2-1 0,6 5 1 0,25-3 0 0,1-2 34 16,-3 2 0-16,2 0 1 0,-4-4-1 0,-5-3-34 16,-2 1 0-16,6-3 0 0,10-7 1 0,5 4 11 15,-3 6 0-15,9-1 0 0,-4-7 1 16,-12 1-17-16,-4-1 1 0,2-9-1 0,7-2 1 0,-5 2-4 16,-2 5 0-16,2-5 0 0,1-9 1 15,-12 6-4-15,-3 3 0 0,-4-4-1 0,-4-3 1 0,-8-5-1 0,-3 3-1 16,-4-2 1-16,1-8 1 0,-5 3-3 0,-2 2 1 15,-2-4-1-15,-3-8 0 0,1 5 2 0,-5 3 0 16,-5-3-1-16,0-9 1 0,-4 0-3 0,-5 4 2 16,0-1-1-16,-2-8 1 0,-2 5 3 0,-3 0-1 0,0-5 1 15,-4-7 0-15,0 12-2 0,-5 9-1 0,-4-13 1 16,-7-6 0-16,2 5 4 0,-5 5 0 0,-13-2 0 16,-5-5 1-16,-4 9-4 0,4 7 0 0,-9-2-1 15,-6 2 1-15,1 10 3 0,5 2 1 0,-11-5 1 16,-16 2-1-16,6 8-4 0,12 6 0 0,-2 7 0 15,-7-4 1-15,4 9 3 0,8 0 0 0,-8 0 1 16,1 5-1-16,8 11-4 0,10 12 1 0,2 4-2 16,2 8 2-16,10 4 6 0,6 9-1 0,-7 15 0 15,-13 6 2-15,0 7-7 0,-1 3 1 0,-1 13-1 0,-3 10 1 16,9 11 5-16,7 1 2 0,5 6-1 0,4 5 0 16,14 2-6-16,16-16 0 0,18 0 0 0</inkml:trace>
  <inkml:trace contextRef="#ctx0" brushRef="#br0" timeOffset="900.79">28486 7891 1067 0,'0'0'0'0,"0"0"0"0,9-28 0 0,-2 14 40 15,4 3 1-15,1 1-1 0,-8-4 0 0,1 3-24 16,0-1 0-16,-1-4-1 0,-2-7 1 0,1-3 28 0,-3-2 1 15,-3 7-1-15,-6-11 0 0,-4 2-28 0,-8 2 1 16,-4 2-1-16,-12-1 1 0,1 6 8 0,-10 2 2 16,-8 7 0-16,-3-1 0 0,-5 6-15 0,3 4 2 0,-3 6-2 15,-4-1 2-15,0 3-9 0,4 2 2 0,-9 2-1 16,-6 0 0-16,6 5-1 0,7 2-1 0,10 3 1 16,-1-1-1-16,12 3-4 0,4 7 2 0,-2 0-1 15,-3 2 0-15,-1 5-1 0,1 4 1 0,-1 6 0 16,-1 6 0-16,-4 9 0 0,2 3 2 0,-2 4-1 15,2 9 0-15,5-1-1 0,6 1 1 0,-4 8-1 16,2 2 2-16,12-5-2 0,11-2 0 0,7-7 0 16,7-9 1-16,11-1-1 0,11-6 1 0,10-5-1 15,13-5 1-15,3-4-1 0,9-7 0 0,13-12 0 0,16-2 0 16,5 2 1-16,-2-11-1 0,-5-1 0 16,12-6 0-16,6-3 0 0,-4 1 0 0,9-1 0 0,-3-7 0 15,-13-4 1-15,-7-2-1 0,5-3 0 0,2-5 0 16,-4-2 0-16,-8 3 1 0,-4-10-1 0,-5-2 2 15,-10-5-2-15,-8-5 0 0,2-1 0 0,1-8 1 16,-10 5 5-16,-9 0 1 0,-4-7-1 0,-5-19 0 16,-5 3-2-16,-8 6 1 0,-10-13-2 0,-13-5 2 15,-12 12 4-15,-9 6 1 0,-7-6-1 0,-13-9 1 0,-8 6-4 16,-3 5 0-16,-8-5-1 0,-18 3 2 0,2 18 7 0,5 10 1 16,-9 2-1-16,2 11 1 0,20-2-7 15,3 12 0-15,0 2 0 0,0 5 1 0,16 9 5 0,7 9 0 16</inkml:trace>
  <inkml:trace contextRef="#ctx1" brushRef="#br0">3881 13647 0,'0'0'0,"0"0"0,0 0 16,0 0 0,0 12-16,0-12 15</inkml:trace>
</inkml:ink>
</file>

<file path=ppt/ink/ink18.xml><?xml version="1.0" encoding="utf-8"?>
<inkml:ink xmlns:inkml="http://www.w3.org/2003/InkML">
  <inkml:definitions>
    <inkml:context xml:id="ctx0">
      <inkml:inkSource xml:id="inkSrc0">
        <inkml:traceFormat>
          <inkml:channel name="X" type="integer" max="14848" units="cm"/>
          <inkml:channel name="Y" type="integer" max="9728" units="cm"/>
          <inkml:channel name="F" type="integer" max="4096" units="dev"/>
          <inkml:channel name="T" type="integer" max="2.14748E9" units="dev"/>
        </inkml:traceFormat>
        <inkml:channelProperties>
          <inkml:channelProperty channel="X" name="resolution" value="668.82886" units="1/cm"/>
          <inkml:channelProperty channel="Y" name="resolution" value="657.2973" units="1/cm"/>
          <inkml:channelProperty channel="F" name="resolution" value="0" units="1/dev"/>
          <inkml:channelProperty channel="T" name="resolution" value="1" units="1/dev"/>
        </inkml:channelProperties>
      </inkml:inkSource>
      <inkml:timestamp xml:id="ts0" timeString="2021-02-06T15:50:27.592"/>
    </inkml:context>
    <inkml:brush xml:id="br0">
      <inkml:brushProperty name="width" value="0.05292" units="cm"/>
      <inkml:brushProperty name="height" value="0.05292" units="cm"/>
    </inkml:brush>
    <inkml:context xml:id="ctx1">
      <inkml:inkSource xml:id="inkSrc17">
        <inkml:traceFormat>
          <inkml:channel name="X" type="integer" max="2784" units="cm"/>
          <inkml:channel name="Y" type="integer" max="1824" units="cm"/>
          <inkml:channel name="T" type="integer" max="2.14748E9" units="dev"/>
        </inkml:traceFormat>
        <inkml:channelProperties>
          <inkml:channelProperty channel="X" name="resolution" value="125.4054" units="1/cm"/>
          <inkml:channelProperty channel="Y" name="resolution" value="123.24324" units="1/cm"/>
          <inkml:channelProperty channel="T" name="resolution" value="1" units="1/dev"/>
        </inkml:channelProperties>
      </inkml:inkSource>
      <inkml:timestamp xml:id="ts1" timeString="2021-02-06T15:51:15.147"/>
    </inkml:context>
  </inkml:definitions>
  <inkml:trace contextRef="#ctx0" brushRef="#br0">20571 14995 1030 0,'0'0'0'0,"0"0"0"0,0 0 0 0,0 0-1 15,0 0 1-15,0 0 0 0,0 0 0 0,0 0-2 16,0 0 2-16,0 0 0 0,0 0 0 0,0 0 3 16,0 0-1-16,0 0 0 0,0 0 0 15,-2-23 0-15,11 18 0 0,0 1 0 0,10-12 0 0,13-12 25 0,4 2 1 16,0-6 0-16,-4-1 0 0,-4 5-15 16,-1-2 0-16,5-7 1 0,0-9-1 0,-2-8 45 0,2-1 1 15,4-13-1-15,-4-11 1 0,5-2-43 16,1 4 2-16,8-1 0 0,0-18 0 0,4-8-1 0,-2 0 1 15,4-8 0-15,3-11 0 0,-3 2-8 16,-2-9 0-16,14-11 0 0,12-8 0 0,-3 5 2 0,-3 12-1 16,12-7 0-16,1 9 0 0,-10 21-4 0,-10 7 1 0,8-10-1 15,2 1 0-15,0 13 1 0,0 24 1 0,7 2-1 16,-9-2 1-16,-3 7-3 0,-4 4-1 0,0-7 1 16,6-6-1-16,3 8 0 0,-4 10 1 0,6 10-1 15,-4-3 1-15,-10 13-3 0,-10 6 2 0,-3 4-2 16,-3 3 2-16,1 1 0 0,-5 13 1 0,0 2-1 15,4 4 1-15,-6 0-3 0,-5 10 2 0,1-5-1 0,-3 11 1 16,4 6-1-16,-2 4 1 0,1 0-1 0,-6-1 2 16,-4 6-3-16,-2-1 1 0,-2 6-1 0,1 10 1 15,-3 8 2-15,-1 5 0 0,-2 8-1 0,2 10 1 16,5 0-3-16,-3-2 2 0,3 2-1 0,2 20 1 16,-2 1 0-16,-5 5 2 0,1 9 0 0,-1-5 0 15,-4 2-3-15,-1 1 1 0,1 20-1 0,0-4 1 16,-1-12 6-16,1-5 0 0,0 21 0 0,-3 12 2 15,5-2-7-15,0-14 2 0,0 2-1 0,-2 16 1 16,6-2 5-16,8-16 2 0,-1-8-1 0,0 10 1 16,5-4-7-16,2-10 1 0,5 0 0 0,9-19 0 0,7-4 5 15,2-7 1-15,11 7-1 0,5 0 1 0,3-10-7 16,-8-11 1-16,0-9 0 0,8-2 0 0,6-17 3 0,5-3 2 16,8-8-1-16,1 2 1 0,-7-7-7 0,-7-5 1 15,9-4 0-15,5-8 1 0,7 1-1 0,-5-3 1 16</inkml:trace>
  <inkml:trace contextRef="#ctx0" brushRef="#br0" timeOffset="768.12">20539 14882 1318 0,'0'0'0'0,"0"0"0"0,0 0 0 16,0 0 26-16,0 0 0 0,-18 23 0 0,9-21-1 15,4 3-12-15,1-1-1 0,-10 1 0 0,-25 2 2 16,-8 7 6-16,-1-5 0 0,2 3 0 0,-18-5 2 16,0 2-12-16,-2 7 1 0,-16-2 0 0,-5 2 1 0,8 3 1 15,6 0 0-15,-7 6 1 0,-16 1 0 16,-4 1-6-16,4 4 1 0,-2-1-1 0,-5 0 1 0,7-7-5 0,5-2 0 16,-7 0 0-16,-2 2 1 0,11-7-2 0,20-4 1 15,1-3-1-15,-3-2 0 0,9-2 2 0,15-3-1 16,1-2 1-16,-2-4 1 0,12 1-3 15,10 1 0-15</inkml:trace>
  <inkml:trace contextRef="#ctx0" brushRef="#br0" timeOffset="1505.39">18304 15357 1595 0,'0'0'0'0,"0"0"0"16,32-7 0-16,-2 7 25 0,6 0 1 0,5-2 0 15,7-3-1-15,7 1-12 0,4-3-1 0,5 0 0 16,7-9 2-16,6 2 25 0,-4 4 2 0,9 1-1 0,-2 0 0 16,-2-5-24-16,-3 2 0 0,21-2-1 0,0 5 1 15,2-3 7-15,-7 3-1 0,-4 2 1 0,2-2 0 16,2 0-12-16,-2 2 2 0,7-7-2 0,-5 4 1 16,-9 6-6-16,-7-3-1 0,3-5 1 0,4-4 0 15,-2 0-3-15,-7 2 2 0,4 5-1 0,-1-5 0 16,-17 4-2-16,-4-4 0 0,-3-2 0 0,3-5 0 15,-5 0-1-15,0 1 2 0,0-1-2 0,-6-5 1 16,-8 10-1-16,1 2 1 0,-8 0 1 0,1-7-1 16,-5 7-1-16,-4 7 1 0,-3-2-1 0,-4-7 2 0,-5 4-3 15,-3 0 1-15,4-1-1 0,-6-6 1 0,1 3-1 16,-5 2 1-16,-5 5-1 0,1-5 1 0,1-5-1 0,-1 7 1 16,-1 5-1-16,-4-4 1 0,0 2-1 15,0-1 2-15,0 10-2 0,-10 5 1 0,1 4-1 0,2 5 0 16</inkml:trace>
  <inkml:trace contextRef="#ctx0" brushRef="#br0" timeOffset="2080.04">25427 15457 1520 0,'0'0'0'0,"46"0"48"0,-12 0 2 0,0 0-1 15,51-9 0-15,17 0-32 0,-1-3 0 0,4-2 0 16,-12 0 0-16,-6 2 45 0,-5 3 0 0,16-9 1 15,2 1 0-15,-4 3-45 0,-18 3 0 0,-5-3 0 16,0 2 0-16,-7 5-1 0,-4-2 1 0,1-9 0 16,-3 1 0-16,-8 3-8 0,-6 5 0 0,-10-5 0 15,-6-2 0-15,-7 2-8 0,-7 5 2 0,-9-3-1 0</inkml:trace>
  <inkml:trace contextRef="#ctx0" brushRef="#br0" timeOffset="2811.81">18500 15362 1545 0,'0'0'0'0,"-23"-19"0"0,-2 8 0 15,-2 4 17-15,4 7-1 0,5 0 1 0,-5 4 1 16,14-4-9-16,4 0 1 0,1-4 0 0,4 4 0 16,4 4 13-16,1-4-1 0,-5 0 1 0,5 0-1 15,-1-4-11-15,1 4 1 0,-5-5-1 0,9-2 1 16,5-2-1-16,-1 2 2 0,-4 0-1 0,0-5 1 0,5 1-7 16,0-3 2-16,-7 5 0 0,-3-1 0 0,3 1-5 15,0 2 1-15,-3 2-1 0,-6 1 0 0,0-1 0 16,0 3 0-16,2 0-1 0,-3-1 2 0,-1 3-3 15,-1 0 0-15,3 0 0 0,-7 5 0 0,-9 6 0 16,4 3 0-16,0 0 0 0,1 3 0 0,3 1 1 16,6-6-1-16,4-1 0 0,-5-1 0 0,5-6 0 0,0 1 0 15,0 2 0-15,5-3 0 0,-1 3-1 0,1-2 2 16,4-5-2-16,0 0 1 0,0 0-1 0,-4-2 1 0,4-1-1 16,5-4 1-16,-1-2-1 0,1 0 0 0,-5 0 0 15,-7-8 1-15,-2 3-1 0,-4-4 0 0,-3 6 0 16,-16 1 1-16,0 4-1 0,1 7 0 0,-10 2 0 15,-5 7 1-15,-2 5-1 0,1 5 0 0,3-1 0 16,4 8 1-16,12 4-1 0,10 3 0 0,5 4 0 16,13 7 0-16,14 2 0 0,18-4 0 0</inkml:trace>
  <inkml:trace contextRef="#ctx0" brushRef="#br0" timeOffset="3483.52">27010 15090 1231 0,'0'0'0'0,"0"0"0"0,0 0 0 16,0 0 26-16,0 0 1 0,0 0 0 0,25 28 0 15,-6-14-14-15,-1 0 0 0,0-5-1 0,0-4 2 16,7 0 40-16,-4-5 1 0,-5-5-1 0,-5-9 1 16,-2 5-39-16,-2 2 2 0,0-2-1 0,0-5 1 15,-2-3 15-15,-3 8-1 0,2 0 1 0,1 2 0 16,0 5-19-16,-3-1 1 0,0 1-1 16,-2 2 1-16,-2 0 4 0,2 0 0 0,0 0 0 0,-7 0 0 15,-2 0-9-15,0 2 0 0,2 3 0 0,-11 16 2 16,-1 9-1-16,6-2 1 0,8-7-1 0,3-5 2 15,4-2-7-15,3-5 2 0,2 0 0 0,4 1 0 0,0-6-4 16,1-1 1-16,-1-3-1 0,3-3 2 0,2-1-3 16,0-1 1-16,-5-7-1 0,3 1 2 0,0-1-2 0,-10 3 1 15,1 4 1-15,-5-4-1 0,0-5 0 0,-5 5-1 16,5 7 1-16,-14-3-1 0,3 0-1 0,0 5 2 16,-1 5-2-16</inkml:trace>
  <inkml:trace contextRef="#ctx0" brushRef="#br0" timeOffset="4781.95">26171 13081 1255 0,'0'0'0'0,"-5"-40"16"0,12 12 0 16,11 3-1-16,10-17 1 0,6-2-7 16,5-7 0-16,13-12 0 0,-4-4 1 0,9 9 24 0,3 4 1 0,-1 1-1 15,2-10 1-15,3 10-20 0,5 4-1 0,11-13 1 16,2 4 1-16,0 13 21 0,-12 8 1 0,-3 2-1 16,-1 5 1-16,0 0-23 0,-7 12 0 0,3-1 1 15,-5 3 0-15,0 6-5 0,-7 8 1 0,-4 2 1 16,-10 0-1-16,-4 5-5 0,-5 2 1 0,-4 2-1 0,-7-2 1 15,2-2-2-15,1-1-1 0,-1 6 1 16</inkml:trace>
  <inkml:trace contextRef="#ctx0" brushRef="#br0" timeOffset="5062.22">27727 11832 1381 0,'0'0'0'0,"0"0"0"0,-42-23 0 16,29 18 19-16,4 0 0 0,2 1 0 0,-9-6 0 15,7 3-9-15,4 3 0 0,5 2 1 0,0-1 0 0,0 1 19 16,0 0 0-16,0-1 1 0,14-1 0 0,9-3-17 16,6 2 0-16,3 5 0 0,16 2 0 0,2 3 6 0,-2 0 2 15,5 6-2-15,-5 1 1 0,-7 2-10 0,-9 2 1 16,-1 0-1-16,-5 0 0 0,-1-2-4 0,-7 3 1 16,-4-1-2-16,-12 5 2 0,2-3-3 15,-4 3 0-15,-9 0 1 0,-13 12 0 0,-4 6-2 0,4 3 1 0,-3 2-1 16,-7 5 2-16,-3-1-3 0,3-3 0 0,3 1 1 15,1-2 0-15,10-5-1 0,2-8-1 0,3-1 0 16,-3-7 1-16,6 0-2 0,13-6 2 0,6-1-1 16,0 0 0-16,5-9 0 0,8-5 1 0</inkml:trace>
  <inkml:trace contextRef="#ctx0" brushRef="#br0" timeOffset="5755.99">28821 11252 1407 0,'0'0'0'0,"0"0"0"0,-34 14 0 16,23-5 21-16,-1 2 0 0,-1 8 1 0,-8 0-1 15,3 6-10-15,4 3 0 0,-2 11 1 0,7 1-1 16,7-1 21-16,4-2 1 0,7-2 0 0,3 2-1 16,1-2-18-16,10-7 0 0,-2-2 1 0,1-8-1 15,1-4 8-15,5-7-1 0,1-7 0 0,-1-12 2 16,-6-6-12-16,-1-5 0 0,-3-10 0 0,5-6 1 0,0 4-5 15,-5-5 2-15,-4 1 0 0,-3-10 0 16,-4 12-3-16,-7 0 0 0,-9 0-1 0,-3 4 2 0,-3 6-3 16,-4 6 2-16,-4-3 0 0,-8 1-1 0,-1 7-1 15,0 4 0-15,-7 12 0 0,-4 0 0 0,4 5-2 16,11 7 2-16,1 4-2 0,4 0 1 16,10 0-1-16,6-2 1 0,4 0-1 0,10-5 0 0,5-2 0 0,-1 3 1 15,0-6-1-15,17 1 1 0,11-5-2 16,-3 0 2-16,1-5-1 0,1 1 0 0,1-8 0 0,-2-4 2 15,-5-5-2-15,0-14 1 0,-3 3 0 0,-6-3-1 16,-2-5 0-16,-1-1 0 0,-4 6 1 0,-5 2-1 0,-1 3 0 16,-1 0 0-16,-5 2-1 0,-1 10 2 0,-3 1-1 15,-3 3 0-15,-1-2-1 0,-1 9 2 0,3 5-2 16,2 2 1-16,0 0-1 0,0 0 0 0,0 0 0 16,2 5 2-16,3 1-3 0,-1 4 1 0,-4-1 0 15,7 26 0-15,4 16-1 0,-1 2 1 0,3-4 0 16,-4-3 0-16,-2-4-1 0,0-12 0 0,2 3 0 15,3-8 1-15,-6-1-1 0,-3-6 0 0,-1-4 0 16,-2-7 2-16,0-2-2 0,0-1 0 0,0-4 0 0,0-4 0 16,0 4 0-16,0-5 0 0,0 3 0 0,2-12 0 15,5-9-2-15,5-5 2 0,1-7 0 0,8-18 0 16,4 9-1-16,0 6 1 0,0 8 0 0,-2 5 0 16,4 11-1-16,-6 4 1 0,-1 6-1 0,-4-1 1 15,2 10-1-15,-2-1 1 0,-4 10-1 0,2 3 1 16,-3 1-1-16,-2 1 1 0,0 2-1 0,-2 2 1 15,-2 5-2-15,-3 2 2 0,-2-7-1 0,-2-2 1 0,-3-2-1 16,-2 4 1-16,-4 2 0 0,-7-6 0 16,-1 2-1-16,1-7 1 0,-9-3 0 0,-5 1 0 0,2-3 0 15,5-2 0-15,0 2 0 0,-5-9 0 0,10-4 0 16,6 4 0-16,3-10 0 0,-1 4 0 0,8 1 0 0,6 0 0 16,0-2 0-16,10-9 0 0,6-3 0 0,5 6 0 15,2-4 0-15,14-20 0 0,2 2 0 0,-5 5 1 16,3 0-1-16</inkml:trace>
  <inkml:trace contextRef="#ctx0" brushRef="#br0" timeOffset="6275.28">29932 10908 1394 0,'0'0'0'0,"0"0"0"15,0 0 0-15,0 0 17 0,0 0 1 0,0 0 0 16,0-25 0-16,-2 22-8 0,0 1 0 0,2-3 0 16,-7 1 0-16,0-1 22 0,-2-4 0 0,0 4 0 15,-10 7 0-15,-10 5-18 0,1-2 0 0,1 0 1 16,-5 9 0-16,2 2 4 0,8 2 0 0,6-4 0 15,9-4 1-15,5-3-10 0,4 0 1 0,7 0-1 16,14 2 2-16,4 5-7 0,3-7 2 0,-1-3-1 16,8-1 0-16,9 4-1 0,-10 4-1 0,1 1 1 0,-8-3-1 15,-1 5 0-15,-6 0-1 0,-1 7 0 0,-3-5 1 16,0 0-2-16,-6 1 0 0,-8-1 1 0,1-2 0 16,-5-5-1-16,-5 0 2 0,5 1-2 0,-11 1 1 15,2 1-1-15,0-3 1 0,-3-2-1 0,-11-2 0 0,3-1-1 16,2 1 1-16,2-5 1 0,-3-5-1 15,4-4-1-15,5 0 0 0,6 0 0 0,4-3 2 0,2-7-1 16,5 1 0-16,4 2 0 0,5-24 2 16,9 8-3-16,-2 6 1 0,-2 7 0 0,-3-1 1 0,5 3-1 15,2 6 1-15,-7-3 1 0,5 0-1 0,2 9-1 16,-2 3 0-16,-3-3 1 0,5 1 0 0,3 1-1 16,-3 3 0-16,0 3 1 0,2-1 0 0,8 0-2 15,-6-2 1-15,-4-4 1 0,-2 1-1 0,5 1-1 0,-1-3 1 16,-2 1 1-16,-7-6-1 0,3 3-1 0,-10-2 1 15,1-2-1-15,-3-1 2 0,0 3-2 0,-5-5 0 16,-1 4 0-16,-1 1 0 0,-2-2-1 0,-2 1 1 16,-1 10 0-16,-8-9 0 0,2-3-1 0,2 8 0 0,0 6 0 15,-13 0 0-15,-10 3 0 0,5 7 0 0,0-3 0 16,-9 10 0-16,6 6-1 0,8 1 1 0,4-3-1 16,0 0 1-16,7 0-1 0,9 3 1 0,4-5-1 15,8 2 1-15,4 0-3 0,2-4 0 0,5 2 1 16,-3-5 0-16,5-2 0 0,5-5-1 0,2 0 1 15,0-9 1-15,4 0-2 0,-2-9-1 0</inkml:trace>
  <inkml:trace contextRef="#ctx0" brushRef="#br0" timeOffset="6529.34">30959 10757 1192 0,'0'0'0'0,"0"0"0"0,0 0 0 15,0 0 17-15,0 0 0 0,-7 33 0 0,4-17 1 16,1-2-9-16,0 2 1 0,2 3 0 0,2 6 0 15,3 5 16-15,-1-4 1 0,1-5 0 0,2-3 0 16,2-4-15-16,-2-4 2 0,-3 1-2 0,-2 3 1 16,3-5 3-16,0-4 0 0,-3-5-1 0,0 5 1 15,3-1-7-15,-1-1 0 0,-1-3 0 0,-3-5 1 0,0 3-5 0,0-3 0 16,0 0 1-16,2-18 0 0,7-7-3 16,0-2 1-16,-2-6 0 0,-7-3 0 0,4 8 0 0,6 12 0 15,-1-2 1-15,-7 2-1 0,5 3-2 0,2 4 2 16,0 2-1-16,-2 3 0 0,0 9 0 0,0 0 0 15,-1 0-1-15,8 0 2 0,4 0-2 0,1 0 0 0</inkml:trace>
  <inkml:trace contextRef="#ctx0" brushRef="#br0" timeOffset="7020.84">31522 10780 1155 0,'0'0'0'0,"0"0"0"16,0 0 0-16,-11 31 15 0,8-22 0 0,-1 0-1 15,1 1 1-15,3-1-6 0,0 2 0 0,-2-1 0 16,0 13 0-16,-3 2 14 0,1 1 2 0,1 2-2 16,6-5 2-16,-3 7-14 0,-3-9 2 0,1-5-1 15,2 1 0-15,2-8 5 0,1 0 1 0,-3-2 0 0,0-2 0 16,0-1-8-16,0-1 0 0,0-1 0 0,2-2 0 16,3-2-1-16,-3 2 0 0,-2 0 0 0,4-10 0 15,3-3-3-15,2-1 1 0,0-3-2 0,10-20 2 16,-1-2 0-16,-2-1 0 0,2 12-1 0,-4-2 1 15,0 12-2-15,-3-3-1 0,0 2 0 16,1 5 2-16,-1 5-4 0,1 0 2 0,4 4-2 0,0 0 1 16,2 1 0-16,2 1-1 0,-6 6 0 0,4 1 0 0,5 6 1 15,0 4 0-15,-5-5 0 0,-4 5 1 0,-3-3-2 16,1 3 0-16,-1-4 0 0,0-1 2 0,1-2-2 16,-3 0 0-16,0-2 0 0,2-5 1 0,3 0-2 15,-2-3 1-15,-3-1-1 0,4-13 1 0,6-6 0 16,-1 0 0-16,0 2-1 0,0-14 1 0,-2 5-1 0,-4 7 0 15,-1 0 1-15,-4-3 0 0,-2 8-1 0,-3 6 0 16,-2 3 0-16,-7-3 0 0,-2 3 0 0,0 6 1 16,0 6-1-16,-14 1 0 0,-5 8-1 0,1 9 0 15,0 2 0-15,-8 7 1 0,4 3-1 0,8 2 0 0,7 4 0 16,4-11 1-16,10 7-1 0,9-10 0 0,7 3 0 16,6-7 1-16,3-5-1 0,4 0 0 0,5-6 0 15,9-15 1-15,3 0-1 0,-1 1 0 0,3-1 0 16,-3-2 1-16,5-2-1 0,-3-3 0 0,-1-4 0 15</inkml:trace>
  <inkml:trace contextRef="#ctx0" brushRef="#br0" timeOffset="7609.61">30874 10806 1168 0,'0'0'0'16,"0"0"0"-16,-9-35 0 0,4 21 18 15,3-2 0-15,2 2 0 0,0 0 0 0,2 0-8 0,1 7 0 0,-1 5 0 16,3 0 0-16,1 2 22 0,1 0 1 0,-4 0 0 16,-1 7 0-16,0 7-19 0,0 2 0 0,3 7 1 15,4 30-1-15,-2 5 10 0,0-4 1 0,0-5-1 0,2-3 1 16,-2-4-14-16,-3-10 2 0,3-4-1 0,2 2 0 16,0-4 1-16,-2-3-1 0,0-2 0 0,-3-7 2 15,-1-3-6-15,-3-4 0 0,0-2-1 0,0 0 1 16,0-1 2-16,0-4 0 0,-3 5 1 0,-1-10-1 15,2 1-5-15,2-1 2 0,0 0 0 0,-7-18-1 0,0-16-2 16,5-5-1-16,8-14 1 0,6 4-1 16,6-6-1-16,3 4 2 0,1-2-2 0,-3 2 1 0,6 10 1 15,2 11 0-15,1 3 0 0,-6 2 1 16,6 2-2-16,-3 11 1 0,-2-1-1 0,2 11 0 0,2 2 2 16,-6 3 1-16,4-3-2 0,2 1 2 0,-2 6-3 15,-2 7 2-15</inkml:trace>
  <inkml:trace contextRef="#ctx0" brushRef="#br0" timeOffset="8347.19">31456 10815 1369 0,'0'0'0'16,"0"0"0"-16,-21-25 0 0,14 11 25 0,1 5 1 15,3 4 0-15,1-4 0 0,2-1-14 0,-2 8 1 0,-1 0-1 16,3-1 1-16,0 3 23 0,0 0 1 0,0 0-1 15,3 0 1-15,1 0-22 0,-1 0 0 0,-1 0 0 16,9 12 1-16,5 16 7 0,0 7 2 0,-4-1 0 16,1 11-1-16,-4 1-11 0,-6-11-1 0,-3 0 0 15,2-3 1-15,0-9-5 0,1 3 1 0,-3-10 0 16,6 5 0-16,-1-5-4 0,-5-6 1 0,-5-10-1 0,5 0 2 16,-4 0-2-16,4 0 0 0,4 2 1 0,1-4-1 15,-1-3-1-15,-4 0 0 0,0 1 0 0,14-40 0 16,7-10-2-16,-1-4 2 0,1 0-2 0,-5 5 1 15,4 4 0-15,1 5-1 0,-5 4 0 0,-3 8 0 16,1 4 1-16,0 7-1 0,-3 3 0 0,-6-6 0 16,-1 8-1-16,1 7 2 0,-1 2-1 0,-4 2 0 15,3-2 0-15,1 3 2 0,-4 4-2 0,0-3 1 16,0 1 0-16,0 0-1 0,0 2 0 0,5 2 0 16,-1 3 2-16,1-3-1 0</inkml:trace>
  <inkml:trace contextRef="#ctx0" brushRef="#br0" timeOffset="9640.2">29784 13598 1494 0,'0'0'0'0,"0"0"0"0,0 0 0 16,0 0 26-16,0 0 0 0,-7-23 0 0,12 7 0 16,-1-3-14-16,3-2 0 0,4-2 1 0,14-23 0 15,7 1 27-15,5 6 2 0,4-5-1 0,2-9 1 16,5 4-26-16,2 7-1 0,7-2 1 0,12-9 1 0,2-1 6 16,4 1 2-16,9-5 0 0,3-5 0 15,-7 7-13-15,0 10 0 0,15 2 1 0,8 4-1 0,2 10-5 16,-12 7 1-16,-1 2-2 0,6 3 2 0,0 4-3 15,-5 4 0-15,12 6 1 0,-2 4-1 0,-14 9-1 0,-14 3 0 16,12-1 0-16,4 3 0 16,-2 2-2-16,-16 3 2 0,-2 4-1 0,-12 3 0 0,-7-1 0 0,-6 1-1 15,-5 2 0-15,2-3 2 0,-4 1-3 0,-7-1 1 16,2-4 0-16,-2 2 0 0,-7-4 1 0,-6-1-1 16,-1 3 0-16,0-11 0 0,-6-1 0 0,-6-2 0 15,1 0-1-15,-4 0 1 0,-3-3-1 0,0 1 2 16,0-5-2-16,0 0 1 0,0 0-1 0,0 0 0 15,0 0 0-15</inkml:trace>
  <inkml:trace contextRef="#ctx0" brushRef="#br0" timeOffset="11156.76">29957 14956 1470 0,'0'0'0'0,"0"0"15"0,0 0 2 15,0 0 0-15,0 0 0 0,0 0-8 16,0 0 1-16,0 0-1 0,0 0 1 0,-7 23 15 0,14 10-1 16,2-1 1-16,0 21 0 0,5 5-13 0,4-4 0 15,3-5 1-15,-5-3-1 0,2-4 0 0,0-5 2 0,1-7-2 16,-1 7 2-16,0-2-6 0,0-5-1 15,3 3 1-15,11-1 0 0,-3-2-3 0,-3-6-1 0,-1-1 1 16,0-5-1-16,7-8-1 0,-7-8 1 0,2-2-1 16,1-5 1-16,6 3-3 0,-2-5 1 15,-3-12 0-15,-4-4 0 0,3-7 0 0,-1-2-1 0,-2-3 0 16,-2 5 1-16,-2-3-1 0,-1-2 1 0,1-2-1 16,-5-5 2-16,2-2-2 0,2 2 0 0,-1-6 0 15,1-6 1-15,1 3-2 0,-5 7 1 0,0 0 1 16,2-9-1-16,2 9-1 0,1 9 1 0,-1 0 0 15,1-4 0-15,2 8-1 0,2-1 1 0,0-5-1 16,-9-5 1-16,2 7-1 0,5 5 1 0,-2-3-1 0,-3 1 2 16,2 4-2-16,1 10 1 0,-1-8-1 0,3 3 1 15,0-3-1-15,-3 5 1 0,1 3-1 0,9-8 1 16,2 5-1-16,0 3 0 0,2-1 0 0,7-2 1 16,-2 1-1-16,-1 3 0 0,3 1 0 0,5-3 1 15,0 3-1-15,-5 2 1 0,-3-2-1 0,1-3 2 16,-7 6-2-16,0-1 1 0,0 0-1 0,5 2 1 0,1 3 1 15,-1 6 0-15,4 6 1 0,0-1-1 16,-7 5-1-16,-2 2 1 0,0-2 0 0,-5 7 1 0,12 0 0 0,-7 2 1 16,0 1 0-16,-7-1 0 15,0 5-1-15,-2 2 0 0,0-4 0 0,-3-1 1 0,-1 8 1 16,-1-3 1-16,0 7 0 0,3-2-1 0,1 4-2 16,1 1 2-16,2-1-1 0,5 3 1 0,2 0 2 15,-5 2-1-15,1 3 1 0,-1-8 0 0,-2 1-3 16,0-8 1-16,0-4-1 0,-4-7 2 0,4-2 1 0,2-3 1 15,3 0-2-15,-7-16 2 0,2 0-3 0,-2-4 0 16</inkml:trace>
  <inkml:trace contextRef="#ctx0" brushRef="#br0" timeOffset="46970.87">2979 14060 1796 0,'0'0'0'0,"0"0"48"0,0 0 1 15,0 0-1-15,0 0 1 0,-23 28-32 16,23-17 0-16,0-1 0 0,0 13 0 0,0 9 51 0,9 3 1 15,0-5-1-15,0-4 0 0,10 2-50 0,3-3 0 16,4-6 0-16,10-1 0 0,1-8 26 0,-6-3 0 16,6-7 0-16,-1-7 0 0,1 7-28 0,2-5 1 0,-3 0-1 15,-4-18 1-15,-4 7 9 0,-1 2 1 0,-4-5 0 16,0-8 1-16,-5 1-15 0,0 1 0 0,-2-6 1 16,-2-6-1-16,-5 5 3 0,-5-1 0 0,-4-2-1 15,-13-11 2-15,4 2-8 0,-3 7 0 0,-11 2 0 16,-9-2 1-16,-4 2-4 0,-1 5-1 0,-13 0 1 15,-9 4 0-15,-3 15-3 0,8 6 1 0,-6 0 1 16,-1 5-1-16,15 10 2 0,10-1 0 0,4 2-1 16,9 3 2-16,5 5-3 0,8 2 1 0,1 2-1 15,5 5 1-15,4 2-1 0,4 3 2 0,1 8 0 16,-1 6-1-16,6 1-1 0,-1-3 0 0</inkml:trace>
  <inkml:trace contextRef="#ctx1" brushRef="#br0">3917 16073 0,'0'0'15,"0"0"1,0 0 0,0 0-1,0 0-15,0 0 16,0 0-1,0 0 1</inkml:trace>
</inkml:ink>
</file>

<file path=ppt/ink/ink19.xml><?xml version="1.0" encoding="utf-8"?>
<inkml:ink xmlns:inkml="http://www.w3.org/2003/InkML">
  <inkml:definitions>
    <inkml:context xml:id="ctx0">
      <inkml:inkSource xml:id="inkSrc0">
        <inkml:traceFormat>
          <inkml:channel name="X" type="integer" max="14848" units="cm"/>
          <inkml:channel name="Y" type="integer" max="9728" units="cm"/>
          <inkml:channel name="F" type="integer" max="4096" units="dev"/>
          <inkml:channel name="T" type="integer" max="2.14748E9" units="dev"/>
        </inkml:traceFormat>
        <inkml:channelProperties>
          <inkml:channelProperty channel="X" name="resolution" value="668.82886" units="1/cm"/>
          <inkml:channelProperty channel="Y" name="resolution" value="657.2973" units="1/cm"/>
          <inkml:channelProperty channel="F" name="resolution" value="0" units="1/dev"/>
          <inkml:channelProperty channel="T" name="resolution" value="1" units="1/dev"/>
        </inkml:channelProperties>
      </inkml:inkSource>
      <inkml:timestamp xml:id="ts0" timeString="2021-02-06T15:51:09.831"/>
    </inkml:context>
    <inkml:brush xml:id="br0">
      <inkml:brushProperty name="width" value="0.05292" units="cm"/>
      <inkml:brushProperty name="height" value="0.05292" units="cm"/>
    </inkml:brush>
  </inkml:definitions>
  <inkml:trace contextRef="#ctx0" brushRef="#br0">11156 16021 1231 0,'0'0'0'0,"0"0"30"0,0 0 1 0,0 0 0 16,0 0 0-16,0 0-18 0,0 0 2 0,0 0-1 15,32-11 0-15,-9 6 40 0,2 0 0 0,7-2 0 16,9 0 0-16,0 0-38 0,-5 7 2 0,5-4-1 0,3 4 1 16,-1 0 24-16,0 0 0 0,-2 4 0 0,-4-4 0 15,4 0-26-15,4-4 0 0,8-3 0 0,6 0 0 16,-4 2 7-16,7 3 0 0,6-5 0 0,-4-2 0 15,-5 2-11-15,-9 2 0 0,3-11 0 0,2 2 1 16,8-5-2-16,-8 1 1 0,2-1 1 0,2-2-1 16,1-7-5-16,-12 3 1 0,0 2-1 0,-1-10 1 15,4 3-2-15,-10 4-1 0,4-11 1 0,3-2 1 16,2 4-3-16,-9 0 1 0,5-2-1 0,0 2 1 0,2 5-2 16,-7 2 2-16,0 0-1 0,-14-9 1 0,5 0-2 15,-9-5 0-15,0-6 1 0,-5-8-1 0,2 5 4 16,3 4 0-16,0-8-1 0,-9-8 1 0,9 10-3 15,-1 6 1-15,1-6-1 0,-9-14 2 0,9-1 5 0,-1 6 2 16,6-8-2-16,-3-9 1 0,2 14-5 16,5 12 1-16,0-5 0 0,0 4 0 0,5 1 6 0,-8 4 1 15,3-14-1-15,-4-2 1 0,3 7-7 0,1 7 1 16,5-7 0-16,4-2 0 0,0 7 6 0,5 9 2 0,2-3-1 16,2-6 1-16,4-5-8 0,-3 4 1 0,1 6-1 15,3-10 1-15,0 4 7 0,2 5 0 0,16 1-1 16,9-10 1-16,0 14-8 0,-2 9 1 0,-3 7 0 15,-4-7 1-15,-2 7 2 0,-3 10 2 0,8-5-1 16,3-5 1-16,6 7-7 0,-10 5 1 0,-4-1 0 16,-5 1 0-16,-7 4 5 0,7 8 2 0,12-1 0 15,-1-4-1-15,-1 2-6 0,-8 9 0 0,5 8 0 16,-4-1 0-16,-8 9 2 0,-6 3 2 0,0 0-1 0,2 0 0 16,2 5-5-16,0 1 1 0,-4-1 0 15,0 4 0-15,-5 7 2 0,-7 3 0 0,-2 8 0 16,-4 1 0-16,-1 2-3 0,-8 5 0 0,4 7-1 15,2-1 1-15,2-6 1 0,1 0 0 0,4-3 0 0,0 0 1 16,-2 1-4-16,-10 2 1 0,8 4-1 0,2 5 1 16,-3 2 1-16,-4 0-1 0,2 1 1 0,0-8 0 15,-6-4-3-15,-3 0 1 0,7 4-1 0,0 0 2 0,4-4-1 16,1 2 0-16,8 7 1 0,3-2-1 16,3-10-1-16,-1-4 0 0,-5-10 0 0,5 5 0 0,1 7-1 0,-8-2 2 15,7 7-1-15,-4-3 1 0,6-2-2 16,8-2 1-16,13 0-1 0,2 9 0 0,5-5 1 0,-5-11-1 15,-2-3 0-15,-2-2 1 0,2-6-2 0,4-8 1 16,19 2 0-16,7 3 0 0,-12 0 0 0,-11-5 2 16,-3-2-2-16,19-7 2 0,-2 0-3 0,-10-2 1 15,12-1 1-15,-14 1-1 0,-9-3 0 0,-7 0 2 0,2-4-1 16,8-5 1-16,-6 2-3 0,-3-2 2 16,-1 0-1-16,-2 0 0 0,-5-2 2 0,0-3-1 15</inkml:trace>
  <inkml:trace contextRef="#ctx0" brushRef="#br0" timeOffset="6844.9">3656 13812 1243 0,'0'0'0'0,"-27"-24"0"0,0 6 0 15,4 6 32-15,4 8 2 0,1 8 0 0,-7 6-1 16,7 1-18-16,4 8 0 0,1-1-1 16,-6 5 1-16,6 8 40 0,3-1 1 0,1 7-1 0,5-2 1 15,8 0-39-15,1-3 1 0,9-2-1 0,-5-2 1 16,9-2 26-16,5-3 1 0,4-2 0 0,3-12 0 16,6-4-29-16,5-10 1 0,5-4-1 0,0-10 1 15,-5 3 9-15,-3 0 0 0,3-3 0 0,1-9 0 16,-11-2-14-16,-8-2 0 0,0-8 1 0,-5-6 0 0,-2 9-2 0,-7 4 2 15,-4-6-2-15,-5-15 1 0,-9 8-5 16,-3 9 1-16,-1 0 0 0,-5-1-1 0,-10 8 0 0,1 9 0 16,-10 7 0-16,-4-2-1 0,0 14-1 0,2 11-1 15,3 5 1-15,-10 0 0 0,10 9-1 0,13 5 0 16,5 5 1-16</inkml:trace>
  <inkml:trace contextRef="#ctx0" brushRef="#br0" timeOffset="6977.04">4149 14164 1444 0,'0'0'0'0,"0"0"0"16,0 0 0-16,0 0 50 0,0 0 2 0,0 0 0 15,0 0-1-15,-23 3-34 0,19-3 0 0,4-3 0 16,4 3 1-16,-4 3 24 0,0 1 1 0</inkml:trace>
  <inkml:trace contextRef="#ctx0" brushRef="#br0" timeOffset="7350.76">4690 13990 1394 0,'0'0'0'0,"11"-44"0"0,-4 7 0 15,2 5 36-15,-5 4 1 0,1-5 0 0,-10-2 0 16,10 3-22-16,-5 2 1 0,-9-3-2 0,0-2 2 0,-3 5 36 16,-1 5 0-16,-1-1 0 0,-9-2 1 15,9 12-36-15,-4 0-1 0,-5 2 1 0,-4 5 1 0,0 4 15 16,-1 10 0-16,6-1 1 0,-8 6 0 0,9 1-20 15,14 3 1-15,3 5-1 0,4 6 1 16,11 3 2-16,8 0 0 0,3 2 0 0,6 10-1 16,8-1-7-16,1-4 1 0,-5 2 1 0,4 5-1 0,-4 0 12 0,2-1 1 15,3 1-1-15,-1-5 0 0,-4 0-10 16,-4-2-1-16,-6-9 0 0,1 2 1 0,-9-3-10 0,-7 3 0 16,-5-10 0-16,-7-1 0 0,1-3-1 0,-1-3 2 15,-8 1-2-15,-10-5 1 0,0 0 7 0,0-7 0 16,-4-5 0-16,-5-6 0 0,5 1-3 0,8-1 0 0,-3-13 0 15,1-6 1-15,3-7 9 0,4 2 2 0,5 1 0 16,4-15 0-16,5 7-8 0,0 5 1 0,-4 0-1 16,17-26 19-16,1 44-10 0,0 3 0 15,2 2 1-15,7 0-10 0,-1 7 1 0,10 0 0 16,9 3 0-16,10 6 9 0,-6 5 1 0</inkml:trace>
  <inkml:trace contextRef="#ctx0" brushRef="#br0" timeOffset="8419.93">5305 13610 992 0,'0'0'0'0,"5"-40"0"0,-10 1 0 0,10-3 1 16,-5 5 0-16,0 4 0 0,-5-4 0 0,5 7 0 15,0 7 0-15,-4 2 0 0,-1-9 0 0,5 16 96 16,0 5 0-16,0 9-1 0,0 0 2 0,0 0-82 16,0 0 1-16,0 0 0 0,0 14 1 0,0 2 65 0,0 2 1 15,0 1-1-15,-4 44 2 0,4 6-69 16,0-2 2-16,-5 1 0 0,1-10 0 0,-1 2 21 0,10-2 2 15,-1 9-1-15,-4-4 1 0,9 4-26 0,0-4 1 16,5-9 0-16</inkml:trace>
  <inkml:trace contextRef="#ctx0" brushRef="#br0" timeOffset="8723.31">5604 13672 1419 0,'0'0'0'0,"0"0"0"16,0 0 0-16,-14 24 64 0,14-17 0 0,5 2 0 16,-10 0 0-16,5-2-46 0,5 0 0 0,0 2 0 0,1 5 0 15,10 5 55-15,3-3 1 0,1-7-1 0,8 3 1 16,3 6-56-16,1-4 0 0,0-4 0 0,-9-15 0 16,5 5 25-16,-1-2 2 0,3-8-1 0,-3-3 1 15,-4-1-29-15,0-7 0 0,-10 0 0 0,1 0 1 16,-5-2 0-16,-9 6 1 0,0-1-1 0,-14-5 1 15,1 4-8-15,-1 8 0 0,-9-3 0 0,-13 0 0 0,-3 0 0 16,7 7 1-16,-5-2 0 0,-8 2 1 16,4 4-6-16,4 6 1 0,1 1 0 0,-3 3 1 0,12 2-5 0,8 8 2 15,6 4-1-15,8-5 1 0,5 2-2 16,5-1 0-16,8 1 1 0</inkml:trace>
  <inkml:trace contextRef="#ctx0" brushRef="#br0" timeOffset="9021.25">6126 13436 1494 0,'0'0'0'16,"0"0"0"-16,-25-31 0 0,16 22 53 0,2 0 1 15,-2 0 0-15,2-3 0 0,3 3-38 0,-1 2 2 16,5 2-1-16,0 0 1 0,0 1 34 0,0-1-1 0,0 1 1 16,9-1 1-16,7 0-36 0,0 5-1 0,0 0 1 15,7 0 1-15,14 0 8 0,-1 7 1 0,1 2 0 16,-10-2 0-16,3 3-15 0,-3 6 2 0,5-2-2 15,-5 2 1-15,1 3-4 0,-5 4 2 0,4 0-2 0,-4-2 1 16,0-2-5-16,2 1 2 0,-3 1-1 16,-3 0 0-16,-1 0 1 0,-4-2 1 0,4 4 0 0,-9-2 0 15,-4 2-4-15,-5 3 2 0,-5-1-1 0,-4 8 1 16,-9-8-4-16,-1 3 0 0,-6 2 1 0,-7 5-1 16,-4 2-1-16,4 3 1 0,-5-1 1 0,1 0-1 15,9-4 1-15,8-7 0 0,8-2 1 0,-1-3-1 16,8 2-1-16,4 1 1 0</inkml:trace>
  <inkml:trace contextRef="#ctx0" brushRef="#br0" timeOffset="9606.69">3435 15081 1407 0,'0'0'0'0,"0"0"0"0,-5-37 0 15,10 25 100-15,0 8-1 0,-5 1 1 0,-5 6 0 16,5-1-83-16,0-2 0 0,0 0 0 0,-9 16 0 0,4 17 47 16,1 6-1-16,4 3 1 0,4 11 2 15,1-4-49-15,9-12 1 0,-1 0 0 0,1-4 0 0,9-8 9 16,-3-4 0-16,8 0 0 0,-1-5 1 0,5-4-15 16,0-7 0-16,4-8 0 0,-4-4 1 0,5-6-6 0,-8-6 1 15,3 0-1-15,-4-6 1 0,-1-1-4 16,-4 1 1-16,0-5-1 0,-10-1 2 0,-3-8-6 0,-1 2 2 15,-9-5-1-15,-9-4 0 0,-5 2-1 16,-4 11 1-16,-5-2 0 0,-9-4 0 0,0 11 1 0,5 9 1 16,-12 3-1-16,-2-2 1 0,4 13-1 0,5 7 0 15,0 3 0-15,0 0 1 0,5 6-2 0,7 8 1 16,6 4 0-16,-4 2 0 0,9 6-1 0,-1 3 0 0,10 8 1 16</inkml:trace>
  <inkml:trace contextRef="#ctx0" brushRef="#br0" timeOffset="9757.59">4270 15202 1834 0,'0'0'0'0,"0"0"0"0,0 0 0 15,0 0 41-15,-5 28-1 0</inkml:trace>
  <inkml:trace contextRef="#ctx0" brushRef="#br0" timeOffset="10153.03">4790 15111 1646 0,'0'0'0'15,"-37"-48"0"-15,5 8 0 0,5-2 39 0,4 8 0 16,7-4 1-16,7 6 0 0,5 9-24 16,4 4-1-16,0 1 1 0,4-6 0 0,1 8 51 0,-1 2 2 0,5 5-2 15,1-3 1-15,1 5-50 0,3 5 0 0,-5 2 0 16,9 0 0-16,5 2 19 0,0 8 0 0,-5 6 0 16,5 5 1-16,-1 7-23 0,-3 2 1 0,-6 7-1 15,-8 5 1-15,0 2-2 0,-10-2-1 0,-4 2 1 16,-9 2-1-16,-1 3-5 0,1-3 0 0,-5 3 0 15,-9-5 1-15,5-9 0 0,9-3 0 0,-3 1 0 16,3-10 0-16,0-4-4 0,9-8 2 0,-5-1-2 16,5-8 2-16,4 0-3 0,5-2-1 0,0 0 0 15,0-4 2-15,0 4-3 0,5 0 1 0,-1 0 0 0,10-10 0 16,9-11 0-16,2 0 1 0,2 1-1 0,14-8 0 16,0 7 0-16,0 9 0 0,-4 1-1 0,-1 4 2 15,-1 0-1-15,-8 4 0 0,10 3 1 0,-6 0 0 16,6 0-1-16,-10 7 0 0,5 3 0 0</inkml:trace>
  <inkml:trace contextRef="#ctx0" brushRef="#br0" timeOffset="11054.96">4785 14872 1105 0,'0'0'0'0,"9"-25"0"0,-9-1 0 16,0 5 68-16,5 7 1 0,0-4-1 0,-5-1 2 15,0 8-52-15,4 6 0 0,-4 5 0 0,-4 0 0 16,4 5 55-16,4-3 1 0,1-2 0 0,-1 7 0 16,-4 9-56-16,5 3 0 0,-1-1 0 0,1 24 0 15,-5 16 40-15,0-5 1 0,0-1 1 0,-5-8-1 16,5 0-42-16,0-5 1 0,-4 3 0 0,-1-3 0 0,1-6 21 16,4-3 2-16,0-7-2 0,-9 7 1 0,4-2-24 15,5-2 0-15,-5-5 0 0,-4 2-1 0,5-2 5 0,-1-3 1 16,1 6-1-16,-1-1 0 0,1-5-10 15,4-1 1-15,0-3 1 0,-5-1-1 0,10 1-4 16,4-2 0-16,0-7 0 0</inkml:trace>
  <inkml:trace contextRef="#ctx0" brushRef="#br0" timeOffset="11874.38">4858 15065 1740 0,'0'0'0'0,"-9"-33"0"0,0-4 0 16,4 2 48-16,5 8 1 0,-4 1-1 0,-1 1 0 16,1 6-31-16,4 7 0 0,0 1 0 0,0-1-1 0,0 5 7 15,0 5-1-15,0 2 1 0,0 2 0 0,0 3-12 16,4-3 2-16,1 0-2 0,-5 19 1 0,4 17-5 15,1 3 1-15,-5 3-1 0,0 12 1 0,-5 0-4 0,5-1 2 16,-4 4-1-16,-5-6 1 0,4-7-3 0,5-2 2 16,-4 0-2-16,-1 1 2 0,-4-6-3 0,4-6 1 15,5-8 1-15,-4 1-1 0,-1-6 4 0,5-6-1 16,0-2 1-16,-9-7 0 0,0-5-3 0,5-5 1 0,-1 5-1 16,0-5 2-16,1-2-5 0,-1-4 1 0,1-1 1 15,-5-32-1-15,-5-2-1 0,9 2 1 0,1-10-1 16,-1 1 2-16,10-1 0 0,-1 1 0 0,5-5 1 15,1-9 0-15,-1 11-2 0,4 5 2 0,1 0-2 16,0-2 1-16,-5 13 4 0,5 12 0 0,-1 7 0 16,-4 0-1-16,-4 8-1 0,-1 6-1 0,1 2 1 15,-5 3 0-15,0 2 11 0,0 0 0 0,0-3 0 16,0 15 0-16,0 11-7 0,5-2 0 0,-1 2 0 16,-4 38 1-16,-4 4 13 0,4-5-1 0,0 0 1 15,-10-2 0-15,10-4-12 0,0-10 2 0,0-7-2 0,-4-2 1 16,4-5 18-16,0-5 0 0,0-1-1 0,-5-4 1 15,5-6-16-15,5-4-1 0,-5-3 1 0,0-5 0 16,0 3 8-16,-5-5-1 0,5-5 0 0,0 3 1 16,0-3-11-16,0 3 0 0,0-1 0 0,-9-29 1 15,5-12 3-15,-1-5 2 0,5-2-1 0,-4-9 1 16,4 4-8-16,4 5 1 0,1 0-1 0,-5-12 1 16,9 12 3-16,-5 12 1 0,1-1-1 0,-1 1 2 15,-4 11-7-15,5 12 1 0,-5 4-2 0,0-2 2 0,0 5 3 16,0 6 0-16,0 3 0 0,0 3 1 15,0-1-7-15,0 0 2 0,0 1 0 0,0 13 0 0,5 16 1 16,-1 6 0-16,1 1 0 0,-5 19 0 0,0 0-4 16,-5-7 2-16,5 3-1 0,-4 4 1 0,-1-5 0 0,0-4 2 15,5-5-1-15,-4-7 1 0,-1 0-3 0,5 0-1 16,0-2 1-16,5 4 1 0,-1-1 0 0,1-11-1 16,9 4 1-16,-1-6 1 0,6-2-4 0,-1-9 2 0</inkml:trace>
  <inkml:trace contextRef="#ctx0" brushRef="#br0" timeOffset="12223.86">5595 14796 1670 0,'0'0'0'0,"9"-40"0"0,0 1 0 0,0 9 98 15,-2 6 1-15,2 3-2 0,-6-4 2 0,3 4-82 16,-6 9 0-16,0 8 0 0,0 2 0 0,0-1 47 0,0 3-1 15,0 3 1-15,0 8 0 0,-4 12-46 16,4 3 0-16,0 2 0 0,-7 30 0 0,0 4 16 0,3-6 1 16,4 9-1-16,-3-7 1 0,3 2-20 0,3-4-1 15,1 0 1-15,1 2 0 0,8-2-8 0,1-12 1 16,4-3 0-16</inkml:trace>
  <inkml:trace contextRef="#ctx0" brushRef="#br0" timeOffset="12687.51">6122 14710 1520 0,'0'0'0'0,"0"0"0"0,0 0 0 0,0 0 60 16,0 0 0-16,0 0 0 0,0 0 0 0,0 0 20 0,0 0 1 16,0 0-1-16,14 30 1 0,-10 2-63 0,1 6 0 15,-5-4 0-15,-5 20 0 0,10-5 29 0,-1-8 0 0,1 1 1 16,-1-7-1-16,10 0-31 0,0-5 1 0,-1 0 0 15,6-2 0-15,-1 2 10 0,-4-9 1 0,-1-7-1 16,1 0 1-16,0-5-16 0,-5-7 2 0,-5 3-1 16</inkml:trace>
  <inkml:trace contextRef="#ctx0" brushRef="#br0" timeOffset="12955.43">6412 14536 2021 0,'0'0'0'0,"0"0"0"0,0 0 0 16,0 0 23-16,0 0 1 0,22 23-1 16,-3-18 1-16,8 4-13 0,10 0 1 0,1-2 1 0,17 0-1 15,-5 2 23-15,0 3 1 0,1 2-1 0,1-5 0 16,-6 7-20-16,-10 3 0 0,1-7-1 0,-5-3 2 16,-1 5 4-16,-5 0 1 0,-1-3 0 0,0-6 0 15,-2 7-10-15,-5 1 0 0,-9-1 1 0,-4-3-1 0,-5-2 11 16,-5 5 2-16,0-3-1 0,-8 12 1 0,-10 2-13 15,0 8 2-15,-9-4-1 0,-2 8 0 0,-3 0 7 16,-8 4 2-16,-5 6-2 0,-12 8 1 0,7 0-10 16,1 3 1-16,-6 2 0 0,-1 12 1 0,11 2-8 0,8-7 1 15,1 9-1-15</inkml:trace>
  <inkml:trace contextRef="#ctx0" brushRef="#br0" timeOffset="13625.83">3706 16399 1557 0,'0'0'0'16,"-9"-32"0"-16,-4 4 0 0,-1 7 62 0,5 12 1 0,0 9-2 15,-10-5 2-15,10 10-46 0,5 0 1 16,4 6 0-16,-9 10 0 0,4 7 52 0,1-3 0 0,8 1 0 16,-4 6 0-16,5 6-52 0,4-4 0 0,4-1 0 15,1-5 0-15,4 0 17 0,5-3 0 0,5-2 0 16,-1-2-1-16,3-9-19 0,2-1 0 0,-1-1-1 16,1-10 2-16,5-3 3 0,-5 1 0 0,0-5 0 15,-7-11 0-15,7 1-9 0,-5 1 2 0,-4-7-2 16,-5-21 1-16,0 11 0 0,1 1 0 0,-6-8 1 15,-8-11-1-15,-5-2-5 0,-9-1 2 0,0-1-1 16,-10 6 1-16,-3 5-4 0,-1 9 1 0,-9-4-1 0,-9-1 1 16,2 12-2-16,-2 10 1 0,-5 2-1 0,-8 6 0 15,8 13 1-15,7 6 0 0,-2 5 1 0,0 4-1 16,14 1 0-16,4 6-1 0,9 8 0 0,1 6 1 16,8 5-1-16,10-2 2 0,8 16-1 0,10-2 0 15,9 7 0-15,5-5-1 0</inkml:trace>
  <inkml:trace contextRef="#ctx0" brushRef="#br0" timeOffset="13789.18">4411 16583 1985 0,'0'0'0'16,"0"0"0"-16,-32-12 0 0,14 12 48 0,4 5 1 15,-4-1 1-15,4-1-1 0,5 1-32 16,5 6 0-16,4-1 0 0,0 0-1 0,-5 1 48 0,5-1 0 15,9 0 0-15</inkml:trace>
  <inkml:trace contextRef="#ctx0" brushRef="#br0" timeOffset="14093.45">4749 16390 1721 0,'0'0'0'0,"0"0"0"16,-28-37 0-16,10 23 49 0,9 9 2 0,-5 5-1 15,3 0 1-15,2 5-34 0,4 2-1 0,5 5 1 0,-4-5 1 16,4 0 41-16,0 2 0 0,0 2-1 0,4 8 2 16,5-3-43-16,-2 3 1 0,5-5 0 0,6-3 0 15,2 6 15-15,3-3 2 0,0-10 0 0,4-8 0 16,5 1-21-16,0 1 1 0,-4-10-1 0,-3-2 2 16,2 3-5-16,0-1 2 0,-4-11-1 0,0-10 0 15,-5 3-5-15,-4 2 1 0,-5-6 0 0,-9-6 0 16,0 5 3-16,-4 7 0 0,-10-6 0 0,-9-6 2 15,-4 8-7-15,-1 4 2 0,-6 7 0 0,-11 7 0 0,-1 2-6 16,0 8 0-16,1 6 1 0,-8 3 0 16,12 4-1-16,0 5 1 0,5 7-1 0,-5 7 0 0,9 2 3 15,13 2-1-15,8-1 1 0,6-4 0 16,17-1-1-16,6 2-1 0</inkml:trace>
  <inkml:trace contextRef="#ctx0" brushRef="#br0" timeOffset="15069.72">5305 16139 1620 0,'0'0'0'0,"0"0"0"15,-9-34 0-15,5 20 50 0,-1-3 2 0,-9 6 0 16,-4 4-1-16,4 0-34 0,1 0 0 0,4 2 0 16,-5 5 1-16,-4-4 41 0,4-1 1 0,5 0-1 15,-2 3 1-15,-1 2-44 0,5 0 2 0,-2 0 0 16,5-5 0-16,-6 5 13 0,6 3-1 0,4-1 0 15,0-2 1-15,0 0-18 0,0 0 0 0,0-2 1 16,0 2 1-16,0 0-11 0,0 0 1 0,0 0-1 16,4 0 1-16,6 0-2 0,-1 0 0 0,0 0 1 0,7 0-1 15,11 0-3-15,1 0 1 0,-6-3-1 0,-3-6 1 16,-6 2-1-16,1 3 1 0,-5-3-1 0,-4-3 1 16,4-4 1-16,0 5-1 0,-5 4 0 0,-4-1 0 15,0-4 0-15,0 3 0 0,5 5 0 0,-5 2 0 16,5-5-1-16,-5 1 2 0,-5 1-1 0,5 3 0 15,0 3-1-15,0 1 1 0,-5-4 0 0,-4 14 0 0,-9 21-1 16,0 2 1-16,0 5 0 0,-1 4 1 16,10-6-2-16,5-5 1 0,-1-1 0 0,1-1 0 0,8 6 0 15,5-1 0-15,0-6 0 0,10-11 0 0,-6 0-1 16,6-7 2-16,-1-5-1 0,5-9 0 0,4 0 0 0,0 5 1 16,-2-10-1-16,3-7 1 0,-1-2 0 0,-4 1-1 15,-5-1 0-15,0-12 1 0,1 3 1 0,-6 0 1 16,1-3-1-16,-9-4 1 0,4 2-2 0,-5 0 0 15,-4-2 0-15,-9-7 2 0,0 9-1 0,5 5 2 16,-10 0-2-16,-4-5 1 0,-1 7-1 16,1 7 0-16,-5 5 0 0,-9 4 1 0,5 7 0 0,4 3 1 0,-2 2-1 15,-2-2 2-15,4-1-3 0,9 1 1 16,-4 0-1-16,4-1 1 0,10 3 4 0,4 0 1 0,0 0 0 16,-5 0 0-16,5 0-3 0,0-7-1 0,0 5 1 15,0-1 1-15,0-1 3 0,0-1 1 0,0-2 0 16,0 2 1-16,0 3-6 0,0-3 2 0,0-2-1 15,0 0 1-15,5 0 2 0,-1 0 0 0,1 0 0 16,-5-2 0-16,0 0-3 0,0-1 0 0,0 3-1 16,0-2 1-16,0-3 4 0,0 1 2 0,0-1-1 0,0-4 0 15,0-3-5-15,0 1 1 0,4 1 0 0,-4-6 0 16,10-3-1-16,-1 3 1 0,4 7 0 0,10-10 0 16,5-2-2-16,1 8-1 0,-1-1 1 0,-1 2-1 15,0 0 1-15,-4 3 0 0,0 2-1 0,-9-2 2 16,-5 2-4-16,0 0 2 0,0 0-1 0,0 0 1 15,-9 2-1-15,5 5 1 0,-5 3-1 0,0 1 1 16,-5-1-2-16,5-3 1 0,-4 0-1 0,-10 7 1 16,-9 9-1-16,-9 7 0 0,-4 0 0 0,-12 12 1 15,2 2-2-15,10-2 0 0,4-2 0 0,0-6 2 0,9-1-2 16,5-1 1-16,9 3 0 0,-1-4 0 0,6-1-1 16,-1-2 1-16,10-3-1 0,-5-6 0 0,4-1-1 0,6 1 1 15,-1-3 1-15,0 1-1 0,4-1-1 0,1-4 1 16,4 4-1-16,5-5 2 0,9 3-2 0,0 0 1 15,2-4 0-15,7-3 0 0,-4 2 0 0,-1 3 0 16,1-1-1-16,-5 3 1 0,2 0-1 0,-2 5 2 0,0 2-1 16,-5-12 0-16,1 7-1 0,-6 5 1 0,-8-2 0 15,0 6 0-15,-5 6-1 0,-5-6 1 0,-4 3-1 16,-4-7 2-16,-5-5-2 0,0 3 0 0,0 0 0 16,-19 8 1-16,-4 4-1 0,0 6 1 0,-6-2 0 15,-4-3 0-15,6 3-1 0,4 2 0 0,-9-7 0 16,0 3 1-16,0-3 3 0,11-7 1 0,3-2-1 15,-1-4 1-15,6 1-3 0,8 1 2 0,5-5-2 16,4-7 2-16,5-3 0 0,0 1 1 0,0 2-1 16,-4 0 1-16,4 0-3 0,0 0 2 0,0 0-1 15</inkml:trace>
  <inkml:trace contextRef="#ctx0" brushRef="#br0" timeOffset="15868">5241 15938 1334 0,'0'-5'0'0,"0"-7"0"16,10 3 0-16,-1 4 42 0,4 1 2 0,-8-3 0 15,9-5 0-15,13 1 47 0,-4-1 1 0,0 7 0 16,11-4 0-16,7-3-75 0,-5 1 0 0,-4-3 0 16,-4 2 1-16,-1 5 24 0,0 5-1 0,-6 0 1 0,-3-5-1 15,-4 2-25-15,-5 5 0 0,0 2-1 0,-4 1 2 16,-5-3-12-16,4 0 0 0,-4 0 1 0,-9 2 0 16,5 5-3-16,-6 0 1 0,6-2 0 0,-17 2 0 15,-6 7-3-15,-9-1 2 0,-1-1-1 0,1-3 0 16,4-2-1-16,9 3 2 0,-5-8-2 0,3 7 1 15,7 0-2-15,4-2 1 0,1 0-1 0,-1 0 1 16,0 0-1-16,10 0 1 0,4 3-1 0,-9 6 1 16,4 5-1-16,1-5 2 0,4 0-2 0,0 17 1 15,0 1-1-15,0-3 1 0,0-1-1 0,0 0 1 0,4-2-1 16,10 0 0-16,-5-3 0 0,-5-6 1 16,6 2-1-16,-6-3 0 0,1-4 0 0,-1-2 1 0,1-1-1 15,-1-1 0-15,1-3 0 0,-5-3 1 0,5-4-1 0,-1 0 0 16,-4-4 0-16,5-1 0 0,-5 3 0 0,4-1 0 15,-2-1 0-15,8-10 0 0,1-5 0 0,3 1 0 16,-3-1 0-16,3-4 0 0,4 0 0 0,-4 11 1 16,-1 0 1-16,1 5-1 0,4 3-1 0,-9-1 1 15,1 5 0-15,-1 5 0 0,0-1 2 0,0-4 2 16,0 3-2-16,5 13 2 0,9 14-3 0,-10 0 1 0,-4 3 1 16,-6 4-1-16,-1 0 7 0,0-4 0 0,1-3 0 15,-10-7 2-15,0 5-6 0,0 0 1 0,-4-5 0 16,-3-2 0-16,0 0 15 0,5 0 0 0,-5 2 1 15,-8-2-1-15,-1 0-10 0,-5-3-1 0,-4 1 0 16,-11-1 1-16,7-1 6 0,4-4 1 0,0-3 0 16,-5-8 0-16,5 3-8 0,10-3-1 0,-1-2 0 15,-5-5 1-15,8 1 7 0,6-1 1 0,0-2 0 16,5-4 0-16,5 4-9 0,4 2 0 0,0 5 0 0,4-9 2 16,5 2 3-16,1 2 2 0,3 3-1 0</inkml:trace>
  <inkml:trace contextRef="#ctx0" brushRef="#br0" timeOffset="16305.7">6241 15984 1369 0,'0'0'0'0,"0"0"0"16,-10-30 0-16,10 21 94 0,0 6 0 0,-4 3 0 16,4 0 1-16,4 0 9 0,-4 0 0 0,0 0 1 0,0 7-1 15,0 9-88-15,0 5 1 0,0 0-1 0,0 37 1 16,5 5 33-16,0-5-1 0,-1-2 0 0,-4-3 1 15,9 0-33-15,0-4-1 0,5-5 1 0,4-9 0 16,-2 2-17-16,5-2 0 0,-1 0 0 0</inkml:trace>
  <inkml:trace contextRef="#ctx0" brushRef="#br0" timeOffset="16557.68">6583 16047 1771 0,'0'0'0'15,"22"-24"0"-15,1 4 0 0,0 6 48 0,4 4-1 16,-4-4 0-16,-4 3 0 0,3 6-30 0,1 5 0 16,-2 0-1-16,-5 5 1 0,0 4 51 0,-3 3 0 15,1 2-1-15,-5 4 2 0,0 8-51 0,-9-5 0 16,0 4 0-16,-4 10 0 0,-1 2 32 0,-4 0 1 0,-5-2-1 16,-6-7 2-16,4 0-35 0,2 2-1 0,3-7 1 15,-8-2 1-15,10-2 11 0,9-6 1 0,0-1-1 16,0-7 0-16,-4-1-16 0,4 1 1 0,4-5-1 15,10-9 1-15,7-1 17 0,1 1 1 0,1 0-1 16,23-26 1-16,4 0-19 0,-4 3 2 0,-1-1-2 16</inkml:trace>
  <inkml:trace contextRef="#ctx0" brushRef="#br0" timeOffset="16804.32">7135 15608 1897 0,'0'0'0'0,"0"0"0"0,0 0 0 15,22-7 73-15,-17 7 1 0,4 0-1 0,23 0 1 16,5 0-56-16,4 0 0 0,2 2 0 0,-2 1 0 16,5 4 63-16,-10 4 1 0,-2 5-2 0,-2 1 2 15,0 4-64-15,-4 4 0 0,-1 1 0 0,-4 2 0 0,0-8 38 16,-5 4 0-16,0 1 1 0,-9-2-1 16,0-4-40-16,-4-1 2 0,-10 3-1 0,-8 3 1 0,-1 3 5 0,-4 1 0 15,-5 0 0-15,-9 5 0 0,-5 6-12 16,6 3 2-16,-13 2-1 0,-1 7 1 0,-1 5 2 0,0 2 1 15,1 2 0-15,-12-2 0 0,11 5-7 16,5-1 2-16,5 8-2 0</inkml:trace>
  <inkml:trace contextRef="#ctx0" brushRef="#br0" timeOffset="17104.88">5107 17040 1746 0,'0'0'0'0,"-5"26"0"0,1-8 0 16,-1 8 41-16,1 1 1 0</inkml:trace>
  <inkml:trace contextRef="#ctx0" brushRef="#br0" timeOffset="17228.55">5324 17448 1834 0,'0'0'0'15,"0"0"0"-15,0 0 0 0,-28 31 41 0,24-13-1 16,-1-2 0-16,-4 5 1 0,4 5-25 0,5-5-1 16</inkml:trace>
  <inkml:trace contextRef="#ctx0" brushRef="#br0" timeOffset="17342.24">5342 17880 1859 0,'0'0'0'0,"0"0"0"16,0 0 0-16,0 0 40 0,0 0 2 0,-9 23-1 15,13-2 1-15,1 9-26 0,-1 3-1 0</inkml:trace>
</inkml:ink>
</file>

<file path=ppt/ink/ink2.xml><?xml version="1.0" encoding="utf-8"?>
<inkml:ink xmlns:inkml="http://www.w3.org/2003/InkML">
  <inkml:definitions>
    <inkml:context xml:id="ctx0">
      <inkml:inkSource xml:id="inkSrc0">
        <inkml:traceFormat>
          <inkml:channel name="X" type="integer" max="14848" units="cm"/>
          <inkml:channel name="Y" type="integer" max="9728" units="cm"/>
          <inkml:channel name="F" type="integer" max="4096" units="dev"/>
          <inkml:channel name="T" type="integer" max="2.14748E9" units="dev"/>
        </inkml:traceFormat>
        <inkml:channelProperties>
          <inkml:channelProperty channel="X" name="resolution" value="668.82886" units="1/cm"/>
          <inkml:channelProperty channel="Y" name="resolution" value="657.2973" units="1/cm"/>
          <inkml:channelProperty channel="F" name="resolution" value="0" units="1/dev"/>
          <inkml:channelProperty channel="T" name="resolution" value="1" units="1/dev"/>
        </inkml:channelProperties>
      </inkml:inkSource>
      <inkml:timestamp xml:id="ts0" timeString="2021-02-06T15:13:05.686"/>
    </inkml:context>
    <inkml:brush xml:id="br0">
      <inkml:brushProperty name="width" value="0.05292" units="cm"/>
      <inkml:brushProperty name="height" value="0.05292" units="cm"/>
    </inkml:brush>
  </inkml:definitions>
  <inkml:trace contextRef="#ctx0" brushRef="#br0">16536 7965 200 0,'0'0'0'0,"0"0"0"0,0 0 0 16,0 0 0-16,0 0 0 0,0 0 0 0,0 0 1 16,0 0-1-16,0 0 0 0,0 0 0 0,0 0 2 15,32-4-4-15,-22 4 1 0,-6 0 0 0,3-3 1 16,7 1-1-16,-1 0 1 0,-1-1-1 0,4-4 1 0,2 7 10 16,-4 0 1-16,-3 0 1 0,-6-4-1 15,1-1-4-15,-6 5-1 0,5 5 1 0,-5-5 1 0,0-5 4 16,0 5 2-16,0 5-1 0,0-5 1 0,-5 0-7 15,5 0 1-15,0-5 0 0,0 0 1 0,-4 1 9 0,2-5 1 16,-1 4 0-16,-1-2 0 0,-1-2-9 16,1-5 0-16,1 0 1 0,-4-9 0 0,1 2-8 0,-1 4 2 15,0 6-2-15,-2-1 2 0,2 3-3 0,0 4 1 16,-4 5 1-16,-1 0-1 0,1 0 5 0,4 5 0 16,3 0-1-16,-10-1 2 0,-4 1-3 0,-1-1 0 15,6 1-1-15,-1 7 1 0,0 2 2 0,5 0 1 0,0-7 0 16,-5 2 0-16,8-5-4 0,1 1 1 0,0 4-1 15,3 1 2-15,0-1 2 0,0-4 1 0,2-3-1 16,-3 0 1-16,1 1-4 0,0-1 1 0,2 0-1 16,2 3 1-16,0 4 1 0,-2-4 0 0,0-1 0 15,3 1 1-15,1-5-4 0,1 5 1 0,-3-5 0 16,5-10-1-16,6 6 2 0,-3-5 1 0,3 2-2 16,1-7 2-16,4 0-3 0,-9 4 0 0,0-1 0 15,-4 4 1-15,-5 2 3 0,-5 3 0 0,5 0-1 0,-4-1 3 16,-1 3-6-16,5 0 2 0,-4 0-1 0,-14 7 0 15,-5 7 3-15,4 0 0 0,-1 0 0 0,-5-5 0 16,4 8-3-16,8 1-1 0,6-9 1 0,-2-2 1 16,0 0-1-16,4 0 2 0,7 3 0 0,-4-1 0 15,0 0-3-15,2-4 0 0,2 2 1 0,3-3-1 16,-1 1 2-16,-2-3 1 0,1 1 0 0,6-3 0 16,2-3-4-16,3 3 2 0,-3 0-1 0,12-14 1 15,4 0 1-15,1-2-1 0,-1 0 1 0,1-5 0 16,-10 3-3-16,0 4 1 0,-4-3-1 0,-1-1 2 0,-1-1-2 0,-3 8 2 15,-2 6 0-15,0-4-1 16,-5 4-1-16,-2 0 0 0,-2 5 0 0,-3 0 0 0,3 0-1 0,0 0 1 16,-5 0-1-16,-7 5 0 0,-2 9 0 0,0 0 0 15,2 0-1-15,-18 2 2 0,5 7-2 0,9-2 0 16,9 2 0-16,-5-13 2 0,5-3-3 0,7-3 1 16,2 1 0-16,0 0 1 0,2-1 2 0,2-4 1 0,1 0 0 15,0-4 0-15,13-3-2 0,0-3 0 16,5 1 1-16,18-26-1 0,2 3 5 0,1-1 0 0,-1 3 0 15,-11-2 0-15,0 6-3 0,-9 3 0 0,-1 2 0 16,-8-14 1-16,-2 17 3 0,-3 4 0 0,-5 7 0 16,-8-3 0-16,-1 6-3 0,1 4 0 0,-1 0-1 15,-11 11 1-15,-11 13 1 0,4 3 1 0,0 4 0 16,-9 1 0-16,12 3-4 0,6 4 1 0</inkml:trace>
  <inkml:trace contextRef="#ctx0" brushRef="#br0" timeOffset="2278.94">31618 9302 12 0,'0'0'0'16,"0"0"0"-16,0 0 1 0,13-30-1 15,-8 23 1-15,0 0-1 0,-3 2 1 0,0-4-1 0,3 4 1 16,-1 5-1-16,-2 0 0 0,-2 0 0 0,0 0 0 16,0-4 0-16,0 4 0 0,0-5 0 0,0 5 0 15,0 0 45-15,0 0 1 0,0 0-1 0,0 0 1 16,0 0-30-16,0 0 1 0,0 0 0 0,3 5-1 0,1-1 31 15,1 6 1-15,-3-6-1 0,3-4 0 0,-1 5-30 16,-1 0 0-16,1-1-1 0,3-1 1 0,0-1 12 0,-3 0 2 16,-4-2-1-16,5 0 0 0,4 0-16 15,0 0-1-15,-2 0 1 0,2-2 0 0,5-3-5 16,-5 1 0-16,0 1 0 0,-2 1 0 0,-3-3-3 0,-1 1 1 16,-1-1-2-16,0 5 2 0,1-5 2 0,-3 1 1 15,0 4 0-15,0 0 0 0,0 0-4 16,0-5 0-16,0 5 1 0,-3-5 0 0,1 3 3 0,0 0 0 15,-1 2 0-15,-1 2 1 0,2 5-4 0,-1-7 0 0,-1 5 0 16,-1-1-1-16,3 1 6 0,-3 4-1 0,1-6 0 16,8 1 1-16,1 1-5 0,-3 0 1 0,1-1 0 15,3-1 0-15,6 4 3 0,-1-3 1 0,1-4-1 16,4 0 2-16,4 0-6 0,1-4 0 0,-5-3 1 16,-5 4 0-16,-4 3 3 0,-3 0 1 0,1 0-1 15,-3 0 1-15,-2 0-5 0,-2 0 1 0,2 0-2 16,0 0 2-16,-2 0 0 0,-1 0 0 0,1 0 0 15,-12 5 0-15,-6 4-4 0,-1 0 2 0,3 1-1 16,-2-3 1-16,1 0-1 0,6-3-1 0,4 1 1 0,-1-3 0 16,1 3-1-16,5-5-1 0,1 0 0 0,-1 0 2 15,2 0-2-15,-1 0 2 0,1 0-2 0,2 0 1 16,0 0-1-16,0 0 0 0,0 0 0 0,0 0 1 16,0 0-1-16,0 0 1 0,0 0-1 0,2 0 0 15,5 0-1-15,2 5 1 0,-4-1-1 0,-1 1 1 0,8-1 0 16,-1 1 0-16,-2-5-1 0,-4 2 2 15,-1 1-2-15,1-6 0 0,0 1 0 0,-3-7 1 0,0 4 2 16,0 1 1-16,1 4-1 0,-3-5 2 16,0 5-4-16,0-5 2 0,0 3-1 0,0 2 1 0,0 0 4 15,0 0 0-15,0 0 0 0,-3 0 0 16,1 0-4-16,2 0 2 0,0 0-1 0,-2 0 1 0,-3 0 2 0,3 0 0 16,2 0-1-16,0 0 1 0,-2 0-3 0,-1 0 1 15,1 0-2-15,0 0 2 0,0 0 5 0,2 0 1 16,-3 0-1-16,1 0 1 0,0 0-6 0,2 0 1 15,0 0 0-15,-5 0 0 0,3 0 0 0,0 0 1 0,-3 2-1 16,-4 8 1-16,-5 3-4 0,1-3 1 0,3-1-1 16,6 0 2-16,2-2 0 0,2-2 1 0,2 0-1 15,5-1 0-15,2-4-2 0,-2 5 0 0,-3-5 0 16,10 0 1-16,6-5 0 0,-1 5 2 0,-1-4-1 16,3-6 1-16,-3 3-4 0,-5 0 2 0,-1-4-2 15,-5-3 2-15,-3 5 2 0,-1 4 0 0,-1-2-1 16,-4 0 2-16,-3 0-3 0,0 2 0 0,1 3-1 15,-19 0 1-15,-7-3 3 0,3 5 1 0,2 0-1 16,-5 5 1-16,-4-1-4 0,7 1 0 0,6 0 0 16,5 2 1-16,-2 2-2 0,2 0 2 0,5 0-1 15,4-2 0-15,0 0-1 0,0 0-1 0,5-2 1 0,-1-3-1 16,1 1 0-16,0 1 0 0,2-4 0 0,0 5 0 16,0-5-2-16,0 5 2 0,0-5-1 0,0 0 0 15,0 0-1-15,0 0 0 0,0 0 0 0,4-5 0 16,3 5-1-16,2-5 2 0,1 5-2 0,3-9 1 0,3-3-1 15,0 3 0-15,-2-5 0 0,-3 0 1 16,-4 3-2-16,-2 1 1 0,-1 6 0 0,-1-6 0 0,1 1-1 16,1 5 1-16,-3-3-1 0,0 2 1 0,1 0-1 15,-3 3 1-15,-3 0-1 0,1-1 1 0,0 3-1 0,2 0 2 16,0 0-2-16,-5 3 1 0,-2 1-1 16,-2 3 1-16,0 3-1 0,-7 8 1 0,-7 3-1 0,3 2 0 15,6-9 0-15,7-5 1 0,3-4-1 0,1-3 0 16,-1 3 0-16,4 0 1 0,0-1-1 0,0-4 0 15,0 0 0-15,2-4 1 0,3 1-1 0,-3 1 0 0,-2 2 0 16,2-2 1-16,0-1-1 0,1 1 0 16,-1 0 0-16,12-8 1 0,-3 3-1 0,-2 3 0 15,0-5 0-15,3 4 0 0,-3-2 0 0,-2 2 0 16,-3 3 0-16,-1 2 0 0,-1 0 0 0,-2 0 0 0,0 0 0 16,0 0 0-16,0 0 0 0,0 0 0 0,0 0 0 15,0 0 0-15,0 0 0 0,0 0 0 0,0 0 0 16</inkml:trace>
</inkml:ink>
</file>

<file path=ppt/ink/ink20.xml><?xml version="1.0" encoding="utf-8"?>
<inkml:ink xmlns:inkml="http://www.w3.org/2003/InkML">
  <inkml:definitions>
    <inkml:context xml:id="ctx0">
      <inkml:inkSource xml:id="inkSrc0">
        <inkml:traceFormat>
          <inkml:channel name="X" type="integer" max="14848" units="cm"/>
          <inkml:channel name="Y" type="integer" max="9728" units="cm"/>
          <inkml:channel name="F" type="integer" max="4096" units="dev"/>
          <inkml:channel name="T" type="integer" max="2.14748E9" units="dev"/>
        </inkml:traceFormat>
        <inkml:channelProperties>
          <inkml:channelProperty channel="X" name="resolution" value="668.82886" units="1/cm"/>
          <inkml:channelProperty channel="Y" name="resolution" value="657.2973" units="1/cm"/>
          <inkml:channelProperty channel="F" name="resolution" value="0" units="1/dev"/>
          <inkml:channelProperty channel="T" name="resolution" value="1" units="1/dev"/>
        </inkml:channelProperties>
      </inkml:inkSource>
      <inkml:timestamp xml:id="ts0" timeString="2021-02-06T15:52:03.857"/>
    </inkml:context>
    <inkml:brush xml:id="br0">
      <inkml:brushProperty name="width" value="0.05292" units="cm"/>
      <inkml:brushProperty name="height" value="0.05292" units="cm"/>
    </inkml:brush>
    <inkml:context xml:id="ctx1">
      <inkml:inkSource xml:id="inkSrc20">
        <inkml:traceFormat>
          <inkml:channel name="X" type="integer" max="2784" units="cm"/>
          <inkml:channel name="Y" type="integer" max="1824" units="cm"/>
          <inkml:channel name="T" type="integer" max="2.14748E9" units="dev"/>
        </inkml:traceFormat>
        <inkml:channelProperties>
          <inkml:channelProperty channel="X" name="resolution" value="125.4054" units="1/cm"/>
          <inkml:channelProperty channel="Y" name="resolution" value="123.24324" units="1/cm"/>
          <inkml:channelProperty channel="T" name="resolution" value="1" units="1/dev"/>
        </inkml:channelProperties>
      </inkml:inkSource>
      <inkml:timestamp xml:id="ts1" timeString="2021-02-06T15:53:21.125"/>
    </inkml:context>
  </inkml:definitions>
  <inkml:trace contextRef="#ctx0" brushRef="#br0">4763 15513 878 0,'0'0'0'16,"0"0"0"-16,-32-9 0 0,18 4 35 0,9 3 1 16,-4 2-1-16,2 0 1 0,1 0-22 15,3 0 1-15,3 0-1 0,-2 0 2 16,2 0 30-16,0 0 0 0,0 0 0 0,0 2 0 0,0 3-30 0,0-3 1 15,0-2-1-15,7 0 1 0,9 2 39 0,2 3 2 0,5-1-1 16,13-1 0-16,1 4-40 0,-1 4 1 0,5-6-1 16,-2 0 1-16,2-1 2 0,0 1 0 0,5 0 0 15,-1-3 2-15,3 0-12 0,-2-2 1 0,4-4 0 16,5-1 0-16,4-2 2 0,3 0 0 0,-3-7 1 16,5 5-1-16,2 6-5 0,-7-1 0 0,5-5 0 15,0-5 1-15,-2 0-5 0,2-3 2 0,-1-1-1 16,6-1 1-16,-3 3-3 0,-2 2 2 0,-5 0-2 15,-9 0 2-15,3-2-1 0,-3 0 1 0,0-5-1 0,0-2 1 16,3 2-2-16,-3-9 0 0,0-3 1 0,5-6 0 16,0-1 3-16,-10 3 0 0,3 2-1 0,-7-11 2 15,-4 4-3-15,-1 3 0 0,-4-8 0 0,7-6 0 16,2 9 7-16,-4-10 0 0,-1-8 0 0,0-17 1 16,1 9-7-16,-3 5 2 0,3-14 0 0,4 3 0 15,0 8 0-15,-5 6 1 0,-4-6 0 0,0-15 0 16,2 6-4-16,3 8 1 0,-5-8 0 0,4-7 0 15,10 13 0-15,-7 3 0 0,11-13-1 0,-5-7 1 16,6 4-3-16,-1 10 2 0,2-3-2 0,3-2 2 16,0 8-1-16,-5 3 2 0,0-8-1 0,16-6 1 15,3 8-3-15,-1 5 2 0,3-1-2 0,2 5 2 0,0 16-2 16,-9 3 1-16,2-5 0 0,2-12 0 0,5 5-1 16,3 9 0-16,1 1 0 0,1-1 1 0,-8 7-1 0,-6 5 0 15,5 4 1-15,10-4 0 0,4 0-2 0,-10 12 2 16,-3-1-2-16,8 3 1 0,-14 2 0 0,-5 9 0 15,0 1 0-15,3-3 1 0,2 7-2 0,0 2 0 16,2 1 1-16,-2 1 0 0,-5 10-1 0,-7 5 0 0,1 2 1 16,-10-5-1-16,-2 5-1 0,0 7 1 0,12-3 0 15,1-4 1-15,6 5-1 0,-10 6 0 16,0 10 0-16,-2 0 1 0,2 0-2 0,-9 2 1 0,0 5 0 16,-4 11 1-16,-3 1-2 0,-2-8 1 0,4 5-1 15,1 0 1-15,-1 0-1 0,6-2 1 0,3 0-1 16,1 9 1-16,-3 0-1 0,-2 0 1 0,0 7-1 15,5 2 2-15,-10 0-2 0,-4-9 0 0,2 5 0 16,-2 0 1-16,0-1-1 0,-4-1 0 0,4 11 1 16,-5 0 0-16,5-3-1 0,-2-11 0 0,2 5 0 15,-1 4 0-15,1-4 0 0,-9-1 2 0,5 13-2 16,-6 6 1-16,6-4-1 0,1-3 0 0,3-7 0 0,-4 0 2 16,-1 5-2-16,-4-2 0 0,4-3 0 0,1 1 1 15,-3 1-1-15,4-1 1 0,3-6-1 0,7-6 0 16,-2-5 0-16,-1-2 0 0,7-10 0 0,3 8 1 15,0 1 0-15,-10 1-1 0,5 2 0 0,9 0 0 0,-9 5 0 16,0-5 0-16,3 0 0 0,6 0 0 0,5-7 0 16,2-7 1-16,16-2-1 0,-5 5 0 0,7-6 0 15,-2-1 0-15,0-1 0 0,-4-4 0 16,4-5-1-16,7-4 1 0,11-10 1 0,2 1-1 0,-1-1 0 0,-13-2 0 16,4 0 0-16,3 0 0 0,8-3 0 15,-3-1 0-15,-2 1 1 0,-2 10-1 0,-10 0 0 16,-4-5 0-16,12 1 0 0,6-1 1 0,-7 0-1 15,-6 1 1-15</inkml:trace>
  <inkml:trace contextRef="#ctx0" brushRef="#br0" timeOffset="2062.46">15063 14287 1407 0,'0'0'0'0,"0"0"0"0,18-37 0 0,-4 26 19 0,9-1 1 0,9 5-1 15,18-2 1-15,9 2-10 0,7 2 2 0,12-2-1 16,-7 0 0-16,2 7 18 0,-10 0 0 0,1-4 1 15,9-3 0-15,3 0-17 0,-3 0 1 16,0-3-1-16,-3 1 1 0,-6 9 3 0,-11 2-1 0,-3 1 1 16,0-6 1-16,5 3-9 0,-5 0 1 0,0-2 0 15,2 0 0-15,-10 4-4 0,-6 3 1 0,1 2-2 16</inkml:trace>
  <inkml:trace contextRef="#ctx0" brushRef="#br0" timeOffset="2335.32">16541 13765 1356 0,'0'0'0'0,"0"0"0"0,-14-25 0 0,10 15 18 15,-1 3 0-15,5 3 0 0,0-1 1 16,0 0-9-16,-4 1 0 0,4 4 0 0,9 0 2 16,0 0 17-16,0 0 1 0,-4 0-1 0,22 11 2 0,14 13-18 15,5-1 1-15,2-2-1 0,-12 2 2 0,-9-4 5 0,1 4 0 16,1 2 0-16,-1-2 2 0,-3 1-12 15,-5-3 1-15,-1-1 0 0,-1-1 0 0,-4 2-4 0,-10-3 1 16,-4 1-1-16,-9 0 0 0,0-3-2 16,-12-2 1-16,-1 2-2 0,-17 7 2 0,-9 3-2 15,-7 2 1-15,-13-1-1 0,-12 13 2 0,-2 9-3 0,9-1 1 16,7-3-1-16,11-4 1 0,9 3-1 0,19-2-1 0,9 0 0 16</inkml:trace>
  <inkml:trace contextRef="#ctx0" brushRef="#br0" timeOffset="5634.75">19162 14181 1293 0,'0'0'0'15,"0"0"0"-15,0 0 0 0,-28-24 18 16,24 15 0-16,4 0 0 0,-5-7 1 0,5 2-9 16,-4 4 1-16,4-4-1 0,4-13 0 0,1-6 25 0,-1-2-1 15,10-2 1-15,2-7 1 0,5 7-21 16,1 0-1-16,8 0 1 0,13-12 0 0,5 3 10 0,-2 4 1 15,9 2 0-15,6-4 0 0,-1 7-14 0,-6 0 0 0,3-7 1 16,7-5 0-16,9 5 2 0,9 5 0 16,14-1 1-16,2-2 0 0,-9 12-7 0,-2 5 0 0,13-6 0 15,16-3 1-15,-2 13 2 0,-9 7 1 0,-2 9-1 16,-3-2 1-16,8 3-5 0,-13 8 0 0,3 8 0 16,-11 6 0-16,-7 3-5 0,2 2 1 0,7 3-1 15,16 2 1-15,-5 0-1 0,-11 9 0 0,3 5-1 16,-6 2 2-16,-1 0 0 0,1-9 2 0,1 2-1 15,2-7 1-15,-12 2-3 0,-10 1 2 0,-8-1-2 16,-9 6 2-16,0-8 6 0,-2-2 0 0,5-3 0 16,1-2 1-16,3 1-6 0,-16-6 2 0,-2-2-1 15,-9-4 1-15,-5 2 0 0,-2 0-1 0,-5 0 1 0,-4-10 0 16,-5 1-3-16,0-5 0 0,0 5 1 0,0-3-1 16,-9-2 9-16,5-2 0 0,-1 2 1 0,1-3 0 15,-5 1-7-15,0 2 0 0,0 0 1 0,0 0 0 16,0-5 6-16,0 5 0 0,0 0-1 0,0 0 1 15,-5-4-7-15,1 4 1 0,-1 0 0 0</inkml:trace>
  <inkml:trace contextRef="#ctx0" brushRef="#br0" timeOffset="8413.02">13925 12920 1030 0,'0'0'0'0,"-5"-39"0"0,-8-10 0 16,8 3 33-16,-4 6 1 0,4 5 0 0,-4-2 0 15,2 7-19-15,7 7 0 0,0 2-1 0,-2 3 1 0,2 8 36 16,5 6 1-16,4 1 0 0,-5 3-1 0,-4 3-34 15,5 1 0-15,-5 1 0 0,4 11 1 0,10 7 20 16,-5 5 0-16,0 5 0 0,-4 18 1 0,0 9-24 16,-1-4 1-16,1-3-1 0,-5-11 1 0,0-3-1 0,4-4 1 15,1 2-2-15,-10-13 2 0,1 1-7 0,4-4 0 16,0-5 0-16,-5-4 0 0,1-12 1 0,4 4 0 0,0-4 0 16,-10-4 0-16,6-3-3 0,4 2 0 0,0 1-1 15,-14-22 1-15,0-16-4 0,1-4 2 0,-1-3-2 16,0-4 2-16,8-3-3 0,3 3 1 0,3-8 1 15,0 3-1-15,0 5 0 0,5 9 2 0,6 4-2 16,-6-1 2-16,2 8-3 0,6 10 1 0,-4 2 1 16,1 2-1-16,-1 8 1 0,0 4 0 0,0 2-1 15,0 5 2-15,0 0-3 0,0 0 1 0,0 0 1 16,5 12-1-16,4 4 1 0,1 5 0 0,3-5-1 16,6 10 2-16,1 4-3 0,-6-2 2 0,0-3-1 15,0-2 0-15,0-2 3 0,-10-4 1 0,6-1-2 16,-6-5 2-16,1-1-3 0,-5-1 1 0,-2-4-1 0,-5-5 1 15,3-3 5-15,-1 3 0 0,-1 0 0 0,-3-11 1 16,2-3-4-16,3 5 0 0,-1 2 0 0,5-31-1 16,3-6 7-16,-3 0-1 0,0 7 0 0,-5 7 1 15,6 4-5-15,3 8-1 0,-4-1 1 0,0-2 0 0,-4 7 2 16,4 1 1-16,0 6 1 0,-4 0-1 16,4 4-4-16,-4 3-1 0,-1 3 1 0,5 1 1 0,0 6 0 15,-4-1 1-15,-1 0 0 0,10 14 0 0,4 14-4 16,-9 5 1-16,1-5 0 0,-4 7 0 0,-1 1 0 15,0 1 1-15,1 10-2 0,6 2 2 0,-1 4-2 16,-4-4-1-16,2 0 0 0,-2-7 1 0,0 1 1 16,-3-6-1-16</inkml:trace>
  <inkml:trace contextRef="#ctx0" brushRef="#br0" timeOffset="9064.79">14887 12946 1318 0,'0'0'0'0,"23"-2"0"16,-9-8 0-16,9 6 43 0,-7-6 0 0,2 1 0 16,-4-9 1-16,4 1-28 0,0-4 0 0,-2 3 0 15,0-8 1-15,-7 5 41 0,0 5 2 0,0-5-2 16,0-4 2-16,-4 8-44 0,0 4 2 0,-5 3 0 0,-5-4 0 16,5 7 7-16,-5-2 0 0,1 4-1 0,-5-1 1 15,-5-1-13-15,5 2 1 0,-7 3-1 0,-16 2 0 16,-4 2-7-16,4 5-1 0,4 9 1 0,1-7 1 15,4 5-3-15,9 5 0 0,5 2 1 0,0-3 0 16,5 3-4-16,4 2 0 0,4 1 0 0,5-3 0 16,0-1 0-16,5-1 0 0,9 0 0 0,9-3 0 15,-5 0 2-15,1 0 1 0,1-6-1 0,3-1 0 16,5 0-1-16,-10-2 1 0,0 0 0 0,5-9 0 0,7 2-1 16,-2 0 1-16,-3-5 0 0,5-4 1 15,-3 4-2-15,-4 1 0 0,-5-3 0 0,-4-3 1 16,2-1-1-16,-4 4 2 0,-5-3-2 0,0-1 1 0,0 2-1 15,-7-1 0-15,0-1 0 0,0-6 2 0,0 4-2 0,0 1 1 16,-4 0-1-16,-1-16 1 0,10 1 0 16,-5-1-1-16,-4 0 0 0,-5 0 1 0,4 5-1 0,-4 2 0 15,-4-2 0-15,-5-7 0 0,0 6 1 0,-1 6-1 16,-3-1 0-16,-5 3 0 0,-1 0-1 0,3 9 0 16,-2 4 0-16,-7-1 0 0,7 4 0 0,4 4 0 0,3 6 0 15,-3 6 0-15,0-2-2 0,1 4-1 0,3 3 1 16,-3 7 0-16,8 2 0 0,1 1 0 0,-1 1-1 15,5-2 2-15,0 0-6 0,0-2 1 0,9 0-1 16,0-2 0-16,0-3 2 0,-4-5 0 0,4-1 1 16,0-3-1-16,0-10 0 0,1-1-1 0,-4-3 0 15,-3-5 1-15,1 3 0 0,1-3 2 0,-1 0-2 16,10-18 2-16,11-7-2 0,2-5 2 0,-4 3-1 16,-9-3 0-16,0 7 1 0,-1 7 0 0,-4-2-1 15,-4 2 2-15,0 7 2 0,-1 5 0 0,1 2 0 16,-5 0 0-16,4 2 0 0,-4 3 0 0,0 2 0 0,0 0 0 15,5 0 3-15,-1 0 2 0,-4 0-1 0,0 9 1 16,5 7-2-16,0-2 0 0,4 7 1 0,-5 26-1 16,10 4 5-16,-3-5 1 0,3-2 0 0,-5-14 0 15,5-2-3-15,2-5-1 0,-3-2 1 0</inkml:trace>
  <inkml:trace contextRef="#ctx0" brushRef="#br0" timeOffset="9398.77">16057 12570 1030 0,'0'0'0'16,"0"0"0"-16,0-40 0 0,5 24 56 16,-5 5 0-16,5-8 0 0,-10 0 1 0,5 8-40 0,-5-3 1 15,-4 7-1-15,0-2 1 0,0 2 47 16,5 4 1-16,-6 1-1 0,1-3 1 0,-4 3-48 16,3 2 0-16,-3 2 0 0,-19 12 0 0,-9 10 23 0,7-6-1 15,11 1 0-15,0 2 1 0,9-5-25 16,5 0-1-16,9 5 1 0,9-2 1 0,5-3 2 0,4-2 0 0,5 0 0 15,16 0 1-15,2 4-10 0,-2 5 2 0,-1 1-2 16,-6-6 1-16,0 1 5 0,-4 2-1 0,-6-3 1 16,-1 1 0-16,-3 2-7 0,-4-3 0 0,-3-4 0 15,-6-5 1-15,-3 1-7 0,-2-3 0 0,0-3 1 16,-4-4 0-16,4 0-1 0,-3 0 0 0,1 0 0 16,-21-7 1-16,-11 3 1 0,-2 1 1 0,-1 3-1 0,-9-7 2 15,8 3-2-15,6 4-1 0,2 0 1 16,-2-5-1-16,12 0 3 0,6 3 1 0,5 2-1 0,-5-2 0 15,5-3-2-15,9 5 0 0,0 0 0 0,9-4 1 16,0 4 0-16,0-5 2 0</inkml:trace>
  <inkml:trace contextRef="#ctx0" brushRef="#br0" timeOffset="9718.07">16402 12593 1695 0,'0'0'0'0,"0"0"0"0,0 0 0 16,-14-25 15-16,14 27 0 0,0 3 0 0,0-3 1 15,0-2-7-15,0 0 0 0,0 2 0 0,-2 7 0 0,0 1 16 16,2-3 2-16,0 2 0 0,-3 14 0 0,3 19-14 16,3-5 0-16,1-2-1 0,-2-7 2 0,5 0 11 0,2-3 0 15,1-9 0-15,-1-4 1 0,0-3-14 0,2-2 1 16,3-2-1-16,4-10 1 0,-4 5-10 0,-5-4 0 16,5 1-1-16,4-11 2 0,5-4-2 0,-5-1 0 15,-2-9 0-15,4-6 1 0,1-1-3 0,-3 2 0 16,0-2 0-16,-2-4 1 0,0 2-1 0,-2 11 0 0,0-1 0 15,-10-4 1-15,5 13 0 0,-4 6 1 0,-5 8-1 16,0-1 2-16,-5 0-2 0,5 5 0 0,0 0 0 16,0 5 1-16,5 0-1 0,-5-1 0 0,0 3 1 15,-5 33-1-15,5 11 0 0,0-7 0 0,5 0 0 16,4-7 0-16,5-7 0 0,-5-2 0 0,5 2 0 16,-5-2 1-16,0-2-1 0,5-6 0 0,-3-3 0 15</inkml:trace>
  <inkml:trace contextRef="#ctx0" brushRef="#br0" timeOffset="9978.73">17015 12588 1431 0,'0'0'0'0,"0"0"0"0,0 0 0 16,0 0 34-16,0 0 0 0,0 0-1 0,0 0 2 16,0 0-20-16,0 0-1 0,0 0 1 0,0 0 0 15,0 0 20-15,0 0 2 0,0 0 1 0,23 17-1 16,-18-6-23-16,4 3 2 0,-2 0-2 0,0 9 2 0,-3 5 2 15,1-2 1-15,-1-10-1 0,-1-9 1 16,-1-5-9-16,0-2 0 0,0 0 1 0,-2-2 0 0,0 0-5 16,0-1 1-16,0 1 0 0,5-19 0 0,4-9-3 15,0-5 1-15,-2 3-1 0,2-8 2 16,-2 3-4-16,0 5 1 0,0-3 0 0,2 0 0 0,-2 2-1 16,2 13 0-16,0-4 1 0,0 3-1 0,5 8 0 0,-1 3 0 15,-3 3 1-15</inkml:trace>
  <inkml:trace contextRef="#ctx0" brushRef="#br0" timeOffset="10934.95">17435 12586 1505 0,'0'0'0'0,"0"0"0"16,0 0 0-16,0 0 7 0,0 0 1 16,0 0 0-16,23 0 0 0,-14 0-4 0,0 0 2 0,-4 0-1 15,8-7 1-15,1-2 4 0,2 0 0 0,-5-1 0 16,1-4 2-16,-1-2-6 0,-4 2 1 0,-2-4 0 15,-3-3 1-15,-2 7-8 0,-2 5 0 0,-1-1 0 16,-3 1 0-16,-4-3 0 0,1 3 0 0,0 7 0 0,-7-1 0 16,-7 3 0-16,1 0 1 0,3 5-1 0,-3 0 1 15,-1 2-1-15,7 7 0 0,4 4 0 0,1-4 1 16,6-2 0-16,8 6 1 0,-1 1 0 0,5 6 0 16,7-1-1-16,4-3 0 0,0 2 0 0,0-5 1 15,5 1 0-15,-5-3-1 0,5-2 0 0,-5-5 1 16,5-2-1-16,-2-2 0 0,-1-5 0 0,3-5 2 15,-5 1-2-15,-2-1 0 0,3-2 0 0,-1-12 1 16,-5 3-1-16,1 2 0 0,-5 0 1 0,0-7 0 0,0 1 0 16,-4-1 1-16,0 0 0 0,-3-2 0 0,0-1-1 15,-2-1 3-15,0 4-3 0,0 7 0 0,-2 7 1 16,0 2-1-16,-3-2 0 0,5 3-1 0,0-1 1 16,0 5 1-16,-5 0-1 0,5 5-1 0,0-1 1 15,0-4-1-15,0 0 2 0,0 7-2 0,0 3 0 16,0-3 0-16,5 18 1 0,4 3-1 0,3 7 0 15,-3-5 1-15,-5-9-1 0,1-5-1 0,-1-4 1 0,3-5 0 16,2 0 0-16,-4-3-1 0,-3-4 0 0,-2 5 0 16,2-5 0-16,3 2 0 0,-3-2 0 0,-2 0 0 15,0-2 0-15,0 2-1 0,0-5 1 0,3 5 0 16,3-14 0-16,6-4-1 0,2 2 1 16,-3-8 0-16,-2-10 0 0,5-1-1 0,-1 16 0 0,1-4-1 15,0 2 2-15,-5 7-1 0,0 5 1 0,0 0-1 16,0-1 1-16,0 3-1 0,-4 3 0 0,0-1 0 15,-3 5 1-15,2 0-1 0,1 0 0 0,-3-5-1 16,3 5 2-16,-1 5 0 0,-1-3 0 0,-1 1 0 0,2 1 0 16,3 6 0-16,2 1 0 0,-2 3 0 0,2 2 0 15,-2 10 3-15,0 0 0 0,0-8 0 0,-3-2 1 16,3-2-2-16,0-4 0 0,-2-3 1 0,2-3 0 16,-1-2 8-16,-1 1 0 0,0-3 1 0,-1-3-1 15,1 1-4-15,4 0 0 0,0 0 0 0,0-10 1 0,9-2 10 16,-4-5 1-16,0 3 0 0,-5-2 0 15,0-6-9-15,-5 8 0 0,-1 2 0 0,-1-2 2 0,0 2 5 16,-2 5 0-16,0-1 1 0,0 1 0 0,0 0-8 16,0 2 1-16,-2 5-1 0,0-3 0 0,-1 0 4 0,-1 1 1 15,8 1 0-15,-4 1-1 16,0 0-6-16,0-1 1 0,0 1 0 0,5 2 0 0,4 5 0 0,3-1 0 16,-3 1 0-16,13 7 1 15,10 11-4-15,-2-2 0 0,-5 0 0 0,-7-5 1 0,5 2-2 0,0 1 2 16,-5-3-1-16,-2-6 0 0,7-1-1 0,0 2-1 15,0-4 1-15,-5-7-1 0,0-2 1 0,0 0-1 0,1-1 1 16,-1-8 0-16,-4-1-1 0,-1 1-1 0,-4 1 0 16,1-8 2-16,-6 1-3 0,1-1 0 0,-1 4 1 15,-8 0 0-15,-1 2-2 0,1-1 1 0,-6 1 1 16,-8-2-1-16,4 2 0 0,1 5 0 0,-5 3 1 16,-5-1-1-16,7 5-1 0,2 0 1 0,3 5 1 15,-3 4-1-15,3 0 0 0,4 1 0 0,4 1 0 16,1 8 1-16,2-1-2 0,2 3 1 0,5 2-1 15,7 10 1-15,2-1 0 0,2 1 0 0,5-7-1 16,-2-3 1-16,-3-7-1 0,-5-2 0 0,6-3 1 0,4-6 0 16,-5-3-1-16,0-2 0 0,0-4 0 15,-2-1 1-15,0-2 0 0,-2-2-1 0,-3 0 0 0</inkml:trace>
  <inkml:trace contextRef="#ctx0" brushRef="#br0" timeOffset="11203.36">18811 12407 1080 0,'0'0'0'0,"0"0"0"0,0 3 0 0,0 4 24 16,0 2-1-16,0 5 1 0,0 0 1 16,2-5-14-16,2 5 1 0,1-2 0 0,-1 2 1 0,-4-5 17 15,5 0 2-15,0-2-2 0,-1-2 1 0,-4-1-17 16,0-1 0-16,0-3 0 0,5 0 0 0,-1 0 0 0,-4 0 0 16,0 0 0-16,5-7 0 0,-1-5-6 0,6 1 1 15,-6-1-1-15,1-16 1 0,8 3 3 0,-4 1 1 16,-4 8-1-16,4 2 2 0,-4-2-7 0,-5 9 1 15,4 0 0-15,5 2 0 0,-2 5 3 0,-2 0 2 0,-3 0-2 16,5 0 1-16,4 0-5 0,-2 3 1 0,-4 1 0 16,2 10-1-16,7 9-4 0,-3-2 0 15,0 7-1-15,3 0 2 0,0 7-2 0,-1-7 0 0,1-5 0 16,0-4 1-16,-5-3 1 0,5 0 2 0</inkml:trace>
  <inkml:trace contextRef="#ctx0" brushRef="#br0" timeOffset="11447.03">19239 11906 1629 0,'0'0'0'0,"0"0"0"0,5-23 0 16,2 21 0-16,2 4 1 0,0 5-1 0,0 0 1 16,-4-3-1-16,-1 1 1 0,1 0-1 0,4 13 1 15,0 8 2-15,0-3-1 0,0 3 0 0,5 15 0 16,4 6 0-16,-4-3 0 0,-5 2 0 0,2-6 0 15,1-8-2-15,-1 3 1 0,3-5 0 0,4-2 1 16,-2-5-2-16,0-2 1 0,7-5-1 0,4-4 1 0,5 2 0 16,-4-2 0-16,4-3 0 0,-1-9 0 15,-1-5 0-15,-7 5 1 0,-5-9-1 0,0 0 0 16,-4 2 0-16,0 0 0 0,-5-5 0 0</inkml:trace>
  <inkml:trace contextRef="#ctx0" brushRef="#br0" timeOffset="11570.7">19276 12145 1243 0,'0'0'0'15,"-25"-14"0"-15,0-2 0 0,0 0 21 0,6 6 2 16,10 1-2-16,11-5 1 0,5 5-10 0,2 0-1 16,3 4 0-16,24-7 1 0,17 1 39 0,-3-1 1 0,9-2-2 15,7 3 2-15,3 6-35 0,-1 5-1 0,8 2 1 16</inkml:trace>
  <inkml:trace contextRef="#ctx0" brushRef="#br0" timeOffset="12583.68">24531 13979 1595 0,'0'0'0'0,"0"0"0"16,-16-33 0-16,7 19 3 0,-5 5 0 0,1 0-1 16,-1-1 1-16,5 3 0 0,4 3-1 0,5-1 0 15,2 3 0-15,5 0 2 0,2-1 0 0,-4 3 0 0,50-7 0 16,20 7-2-16,7 0 2 0,18-2-1 0,1 0 1 16,-8-1 3-16,3 1 2 0,20-3 0 15,12 5 0-15,-2 0-3 0,-8 0 0 0,8-4-1 0,6-6 2 16,7 8 0-16,-11 0-1 0,0-5 1 0,8-5 0 15,1 8-3-15,-16 1 1 0,-5 1-1 0,8-5 2 16,-15-2 1-16,-11 9-1 0,0 0 1 0,-11-7 0 16,-19 4-3-16,-11 3 1 0,-2 0-1 0,-2-4 2 0,-10 6-4 15,-11 0 1-15,-7-2 0 0,-5-4 0 16,-6 6-1-16,-7 0 1 0,-5-2-1 0,-2-4 0 0,0 1 1 0,0 1 1 16,0 0-1-16</inkml:trace>
  <inkml:trace contextRef="#ctx0" brushRef="#br0" timeOffset="12786.33">27289 13619 1042 0,'0'0'0'15,"0"0"0"-15,-35-39 0 0,22 22 20 0,1 3 2 16,1 5-1-16,-3-5 0 0,5 5-10 16,7 4 1-16,4 5-1 0,0 0 0 0,3 0 12 0,-1 0 0 0,-1 0 0 15,31 7 0-15,12 14-12 0,4-5 2 0,0 1-2 16,-4-1 1-16,-5-2 1 0,-5 0-1 0,3 7 0 16,-5-5 2-16,-4 5-6 0,-7 0-1 0,-5-5 1 15,-7 0 0-15,-2 0-3 0,-4 1-1 0,-5-1 1 16,-9 0-1-16,-3 3-1 0,-4-1 1 0,-6 1-1 15,-24 4 2-15,-6 5 1 0,-10 2 1 0,-2-2 0 16,-9-5 1-16,-2 3-4 0,2 6 2 0,0 8-2 16</inkml:trace>
  <inkml:trace contextRef="#ctx0" brushRef="#br0" timeOffset="13920.17">28929 13758 979 0,'0'0'0'0,"0"0"0"16,0 0 0-16,-26-14 30 0,29 14 1 0,-1-7-1 16,-2 3 0-16,0 1-16 0,0 1-1 0,0-3 1 0,9-11 0 15,7-7 29-15,-2 0 1 0,4 0 0 0,5-22-1 16,2 1-27-16,2 0 1 0,5-2-1 0,5-8 0 15,2 3 6-15,4 0 0 0,14-2 1 0,4-12-1 16,6 9-11-16,-6 5 0 0,3 2 1 0,4-6 0 16,10 4-3-16,0-3 0 0,11-4 0 0,2 3 1 15,-2 15-4-15,-5 1 0 0,5-3 0 0,14-7 1 0,-3 10-7 16,-4 6 1-16,2 12-1 0,-2-9 1 16,-7 12-1-16,2 4 1 0,9 0-1 0,-2 2 1 15,-13 12 3-15,-8 7-1 0,-4 5 0 0,7 4 1 16,-9-2-2-16,-3-5 0 0,8 10 0 0,1 9 2 0,1 9-3 0,-12-2 0 15,-7 4 0-15,5-2 1 16,2 0 0-16,5-4-1 0,6 4 0 0,-4 2 0 0,0-2 0 0,-9-2 0 16,-5-7 0-16,-1 2 0 0,-6-9 1 15,-4 0-1-15,7 0 0 0,4-7 0 0,-7 4 0 0,-6 3 0 16,0 3 0-16,-5 1 0 0,0-4-1 0,-7 7 2 0,0 0-1 16,-6 6 0-16,-1-6 2 0,-4-2 2 0,-3-5-2 15,-6 2 1-15,4 2-1 0,0-1 0 0,1-3 0 16,-3-12 1-16,2-2 1 0,-2 0 2 0,0-3 0 15,-3-6 0-15,-1 0-3 0,-1 2 1 0,1-3-1 16,-5 1 2-16,-1 0 2 0,-1 0 1 0,-3-1 0 16,3 1-1-16,-1 0-2 0,-1-1 0 0,-3 1-1 15</inkml:trace>
  <inkml:trace contextRef="#ctx0" brushRef="#br0" timeOffset="21334.76">21087 15485 1494 0,'0'0'0'0,"0"0"16"0,23 32 0 16,-19-22-1-16,3 11 2 0,0 16-8 16,-5 5 0-16,-6-1 0 0,-12 1 1 0,0-2 28 15,-5-6 2-15,-4 6-2 0,-9-3 1 0,2-5-23 16,-5-4 0-16,-1 0-1 0,-8-2 1 0,-4-1 14 0,0 8 2 0,-14 2-1 15,-14 2 1-15,3-3-19 0,7 1 2 0,-1 5-2 16,-8-3 2-16,-3 0-9 0,-11 2 1 0,-8 1 0 16,-8-8 0-16,16 3-3 0,0-5 1 0,-19-6-1 15,-20 1 2-15,5 8-5 0,15-3 1 0,-13-7 0 16,-21-2 1-16,10 9-2 0,-1-2 1 0,3-10-1 16,-21-4 1-16,0 7 0 0,21-7 2 0,-2-11-2 15,-3-10 1-15,0 2 0 0,16 0-1 0,2-9 0 16,8-13 0-16,1 3 1 0,7 8 0 0,-11 0 0 0,3-17 1 15,17 8-2-15,12 4 0 0,-9-5 1 0,-19-4-1 16,12 9 0-16,12 3 0 0,13-1 0 0,-3-6 1 16,3-1-2-16,9 10 1 0,-2 4 0 0,-2-9 1 15,6 10 3-15,14 8 1 0,10 3 0 0,-3 0 1 16,18 7-4-16,4 5 2 0,6 0-2 0,4-8 2 16,2 3 5-16,7 0 0 0</inkml:trace>
  <inkml:trace contextRef="#ctx0" brushRef="#br0" timeOffset="21709.35">16133 16037 1168 0,'0'0'0'15,"0"-27"0"-15,4 6 0 0,5-3 78 0,-2 4 1 16,0 1-1-16,-5 0 2 0,5 1-62 0,2 2 0 15,-2-3 0-15,0 5 0 0,2 5 40 0,-2 4 2 0,0 5-2 16,-3 2 2-16,-4 5-44 0,-2 0 2 0,0-2 0 16,-5 16 0-16,-4 14 5 0,-5 2-1 0,-7 2 1 15,-11 5 0-15,-1 7-12 0,-6 1 2 0,0 1-2 16,-7-4 1-16,-2 2-7 0,5-3-1 0,4-1 1 16,-5-10 0-16,5-2-1 0,7-5-1 0,-3-4 0 15,1-6 2-15,8-1-4 0,-4 0 1 0,0-3-1 16,-2-12 2-16,11 8-2 0,10 2 0 0,4-2 0 15,2-5 1-15,2 2-1 0,5-5 1 0,7 1-1 16,7 0 0-16,4 4 0 0,2 3 0 0,8 2 0 16,22 6 0-16,0 8-1 0,5-2 1 0,4-5 0 0,12-5 1 15,2 7-2-15,2 7 1 0,7 5 0 0,3 0 0 16,-8 7-1-16,1-5 1 0,-1 2-1 0,8-6 1 16,1 4-1-16,-3-2 1 0</inkml:trace>
  <inkml:trace contextRef="#ctx0" brushRef="#br0" timeOffset="22150.43">18249 16049 1381 0,'-2'-7'0'16,"-18"-30"36"-16,6 14 1 0,9 11-1 0,14 5 1 15,-4 5-23-15,2 2 2 0,4 2-1 0,12 17 0 16,23 9 37-16,2 9 0 0,-3 7-1 0,-8-2 1 16,-1 6-35-16,1 1 0 0,1 7-1 0,4-1 2 15,-6-4 6-15,10-9-1 0,2-5 1 0,4-4 0 16,0-1-13-16,-6 1 1 0,0-1 1 0,-1-4-1 15,-4 0-4-15,0-2 1 0,3-10 0 0,-12-2 0 16,2-5-4-16,-4-7 1 0</inkml:trace>
  <inkml:trace contextRef="#ctx0" brushRef="#br0" timeOffset="22308.04">19513 15847 1281 0,'0'0'0'15,"0"0"0"-15,-25-25 0 0,7 18 42 0,-3 0-1 16,-6 9 1-16,-7 7-1 0,-3 7-25 0,-4 5 0 15,-11 5-1-15,-1 9 2 0,3 9 43 0,-3 7 0 16,-22 14 0-16,-11 9 0 0,-1 10-43 0,0 6 1 16,3 10 0-16,-7 0 0 0,-5 13 21 0,-2 13 0 0,-23 29 1 15</inkml:trace>
  <inkml:trace contextRef="#ctx1" brushRef="#br0">4939 12805 0,'0'0'16,"0"0"0,0 0-1,-12 0 1,12 0 0,0 0-1,0 0 1,0 0-1</inkml:trace>
</inkml:ink>
</file>

<file path=ppt/ink/ink3.xml><?xml version="1.0" encoding="utf-8"?>
<inkml:ink xmlns:inkml="http://www.w3.org/2003/InkML">
  <inkml:definitions>
    <inkml:context xml:id="ctx0">
      <inkml:inkSource xml:id="inkSrc0">
        <inkml:traceFormat>
          <inkml:channel name="X" type="integer" max="14848" units="cm"/>
          <inkml:channel name="Y" type="integer" max="9728" units="cm"/>
          <inkml:channel name="F" type="integer" max="4096" units="dev"/>
          <inkml:channel name="T" type="integer" max="2.14748E9" units="dev"/>
        </inkml:traceFormat>
        <inkml:channelProperties>
          <inkml:channelProperty channel="X" name="resolution" value="668.82886" units="1/cm"/>
          <inkml:channelProperty channel="Y" name="resolution" value="657.2973" units="1/cm"/>
          <inkml:channelProperty channel="F" name="resolution" value="0" units="1/dev"/>
          <inkml:channelProperty channel="T" name="resolution" value="1" units="1/dev"/>
        </inkml:channelProperties>
      </inkml:inkSource>
      <inkml:timestamp xml:id="ts0" timeString="2021-02-06T15:14:35.410"/>
    </inkml:context>
    <inkml:brush xml:id="br0">
      <inkml:brushProperty name="width" value="0.05292" units="cm"/>
      <inkml:brushProperty name="height" value="0.05292" units="cm"/>
    </inkml:brush>
    <inkml:context xml:id="ctx1">
      <inkml:inkSource xml:id="inkSrc21">
        <inkml:traceFormat>
          <inkml:channel name="X" type="integer" max="2784" units="cm"/>
          <inkml:channel name="Y" type="integer" max="1824" units="cm"/>
          <inkml:channel name="T" type="integer" max="2.14748E9" units="dev"/>
        </inkml:traceFormat>
        <inkml:channelProperties>
          <inkml:channelProperty channel="X" name="resolution" value="125.4054" units="1/cm"/>
          <inkml:channelProperty channel="Y" name="resolution" value="123.24324" units="1/cm"/>
          <inkml:channelProperty channel="T" name="resolution" value="1" units="1/dev"/>
        </inkml:channelProperties>
      </inkml:inkSource>
      <inkml:timestamp xml:id="ts1" timeString="2021-02-06T15:15:05.400"/>
    </inkml:context>
  </inkml:definitions>
  <inkml:trace contextRef="#ctx0" brushRef="#br0">30197 4574 1407 0,'0'0'0'0,"0"0"0"15,-25-32 0-15,16 20 39 0,2-2 0 0,2 0 1 16,3-2 0-16,4 7-24 0,0 0-1 0,-2 9 1 16,5-10 0-16,4 1 61 0,2 0 1 0,3 2-1 0,20-7 1 15,10 0-61-15,-1 5 1 0,7-1 0 0,0-6 0 16,3 7 21-16,-1 4-1 0,1-4 0 0,-5 0 0 15,-5-1-23-15,-9 3 0 0,0-2 1 0,1 0 0 16,1-5 3-16,-2 0 0 0,-2 5 0 0,-4-3 1 16,-1 3-10-16,-2 4 1 0,-2 1 0 0,-3-1 0 15,-8 5 0-15,-3 0 1 0,0 5 0 0,-7-5 0 16,-2 0-5-16,0 0 0 0,0 0 1 0,0 4 0 16,0 5-3-16,0 1-1 0,3-1 1 0,-1 47 0 15,3 20-1-15,1 1-1 0,3 11 0 0,-4-2 2 0,0-7-2 16,-1-3 2-16,5 17-1 0,-2 5 1 15,5 9-2-15,4-10 0 0,2-6 1 0,0-3-1 0,3-5 1 0,-1 8-1 16,1-3 0-16,-3 0 1 0,0-7-2 16,-2-13 1-16,0-6-1 0,5-6 2 0,-8-3 1 0,-1-1 2 15,-1-4-1-15,0 1 1 0,-1-5-3 0,-8-7 1 16,-2-2-1-16,7 0 0 0,-3-10 5 0,-8-1 0 16,-5-6 0-16,-3-2 2 0,-4 3-6 0,0-10 2 0,3 1-2 15,-8 4 2-15,-2-3 2 0,-2 3 0 0,-5-5 0 16,-13-4 1-16,2 4-4 0,0-4 1 0,-7 4-2 15,-4 3 2-15,8-3 3 0,8-4 0 16,-5 4 0-16,-3-4 0 0,13-5-3 0,8 4 0 16,2-4 0-16,-2 0-1 0,3-4 3 0,6-1 0 0,7-4 0 15</inkml:trace>
  <inkml:trace contextRef="#ctx0" brushRef="#br0" timeOffset="7361.42">30639 8733 1155 0,'0'0'0'0,"0"0"0"0,0 0 0 16,0 0 12-16,0 0 0 0,0 0 0 0,23-20 1 15,-18 13-7-15,1 2 2 0,1-4 0 0,5-17 0 16,6 3 15-16,2-7 1 0,1 7 0 0,-3-10 0 15,5 3-12-15,2 2 0 0,-9 3 0 0,7 1 1 16,0 3 7-16,-5-2 1 0,-4 5-1 0,-3-3 2 16,0 7-12-16,-1 2 1 0,-1-2 0 0,0 0 0 0,0 5 2 0,-2 0-1 15,0 6 0-15,-5-1 2 0,2 4-6 0,1 2 0 16,-3 0-1-16,1 3 1 0,-3 2-1 0,0 2 0 16,2 5-1-16,0 26 1 0,-2 13-2 0,-4 5-1 15,-3 9 1-15,-2-4 0 0,-1 2-1 0,4-7 0 16,1 5 1-16,-4-10-1 0,0-6-1 0,2-10 1 15,2 0-1-15,3-2 1 0,0 2-2 0,-3-2 1 0,1-5-1 16,1-2 2-16,3-5-2 0,-2-7 0 0,-2-2 1 16,4-5-1-16,0-6 6 0,0-1-1 0,2 0 1 15,-2-2 1-15,-2-2-3 0,2 2 0 16,0 0-1-16,-5-5 1 0,3-4 5 0,0 0 1 0,-3-1 1 16,0-10-1-16,5 1-5 0,3-2 1 0,1 7-1 15,3 5 1-15,2-5 5 0,0 5-1 0,3 2 0 16,8 0 1-16,5-3-7 0,0 4 2 0,-4 6 0 15,4-10 0-15,2 6 4 0,3 4 1 0,-3 0-1 16,-6-5 0-16,2 5-5 0,-3 0 1 0,-1-5 0 0,-3 3 0 16,-3 0 2-16,-1-3 0 0</inkml:trace>
  <inkml:trace contextRef="#ctx0" brushRef="#br0" timeOffset="7756.22">31351 8726 1419 0,'0'0'0'16,"0"0"0"-16,0 0 0 0,0 0 27 15,0 0 0-15,18-25 0 0,-13 11 1 0,-1-5-16 0,-2 3 2 16,1 2-1-16,4 10 1 0,-3-6 24 0,-4 3 0 0,0 3 0 15,0 4 0-15,-2 0-23 0,0 0 1 16,-1 0-1-16,-1 0 1 0,-3 0 19 0,0 2 1 0,0 5-2 16,-6 23 2-16,-1 5-21 0,5-2 0 0,6-8-1 15,8-6 2-15,2-5 2 0,2-5 0 0,0 2 0 16,7-6 1-16,0 4-9 0,-2-2 0 0,-1-2 0 16,8 0 1-16,2 2 3 0,-7 4 0 0,-3-6 0 15,-1 4 0-15,-5-4-6 0,-5-5 1 0,-2 4-1 16,-5 3 1-16,3 0-6 0,0-2 2 0,-3-3-1 15,-13 8 1-15,-7 8-2 0,-2-2 1 0,1-2-1 16,-5 5 0-16,5-3 3 0,10 0 0 0,1-4-1 0,3-3 1 16,3-9-3-16,4 5 2 0,1-5-1 0,4 0 1 15,0 0 0-15,0 0 1 0,0 0 0 0</inkml:trace>
  <inkml:trace contextRef="#ctx0" brushRef="#br0" timeOffset="7971.82">31720 8211 1532 0,'0'0'0'0,"0"0"0"0,0 0 0 0,0 0 27 16,0 0 0-16,0 0 0 0,21 23 1 0,-19-6-15 15,0-8 0-15,5 5-1 0,-2 11 2 0,4 15 33 0,-2 2 0 16,-5 2 0-16,-4 0 2 16,0 0-33-16,2 5 1 0,0 4 0 0,-5 5 0 0,5-5 12 0,2-6 1 15,1-3 1-15,-8-9-1 0,5-5-17 0,0-7 1 16,0-4-1-16,9-8 2 0,2 1-3 0,-1-5 1 15,-1-2-1-15,2-5 0 0,3-5-4 0,-3 0 0 16,-2-2 0-16</inkml:trace>
  <inkml:trace contextRef="#ctx0" brushRef="#br0" timeOffset="8105.82">31545 8701 1569 0,'0'0'0'0,"0"0"0"16,0 0 0-16,0 0 44 0,0 0 0 0,29 0 0 15,-10-14 1-15,10-2-30 0,3 0 2 16,5-1-1-16,13-11 1 0,2 3 44 0,-8-1 1 0,-1 8 0 0</inkml:trace>
  <inkml:trace contextRef="#ctx0" brushRef="#br0" timeOffset="8554.06">31004 9711 1545 0,'0'0'0'16,"0"0"0"-16,0 0 0 0,0 0 53 0,0 0-1 16,0 0 1-16,25 27 1 0,-11 1-37 0,-5 5 1 0,5 4-2 15,-10 16 2-15,8-4 27 0,1-7 0 0,-3-3 0 16,-10 1 1-16,-3-8-30 0,3-2 1 0,0-6-1 16,-7-4 1-16,5-1 14 0,2-3 0 0,-2 3 0 15,-10-3 1-15,6 0-19 0,1-9 2 0,3-2-2 16,2-5 2-16,-5 5-2 0,5-5 2 0,0-5-1 15,0-4 0-15,0-3-6 0,5 0 1 0,-3 1-1 0,9-26 1 16,10 0-1-16,-1 4 1 0,1 8 0 16,-10 1 0-16,5 6-4 0,0-3 1 0,-4 7-1 15,4-5 2-15,0 5-4 0,-5 8 1 0,-4 1-1 0,0 7 2 16,-5 1-3-16,0-1 1 0,1 0 1 0,3 14-1 16,6 3 0-16,-3-3 1 0,0 3-1 0,3 11 2 15,-1 2-3-15,0-6 1 0</inkml:trace>
  <inkml:trace contextRef="#ctx0" brushRef="#br0" timeOffset="8861.42">31545 10103 1658 0,'0'0'0'0,"2"-40"32"0,-2 10-1 16,0 7 0-16,0 0 1 0,-5 2-19 16,1 7 2-16,-1 0-2 0,-2-2 2 15,-2 4 37-15,-2 8 0 0,2 4 1 0,0 4 0 0,0 3-36 0,2 0-1 16,2 0 1-16,-4 19 1 0,-5 1 25 0,1 4 1 15,-1-1-2-15,0 0 2 0,5 2-28 0,2-6 1 16,0 2-2-16,7-7 2 0,3 2 1 0,-3 0 0 0,-5-9 0 16,7 2 1-16,1-2-9 0,-1-9 0 0,3-5 0 15,1-5 0-15,1 5 4 0,-2-4 0 0,-3 4 0 16,7-14 1-16,0-3-8 0,3-1 2 0,-1 2 0 16,12-8 0-16,-5 6-5 0,-4-1 0 0,2 5 1 15,2 3-1-15,-4 6 0 0,-5 0-1 0,0-4 0 16,2 2 1-16,1 3 1 0,-5 4 1 0,-3 0-1 15,1 0 1-15,2 0-3 0,0 2 2 0,-3 3-2 16,3 4 2-16,2-5-2 0,-2 1 2 0,-3-5-1 16,3 9 1-16,5 3-2 0,-1 0 0 0</inkml:trace>
  <inkml:trace contextRef="#ctx0" brushRef="#br0" timeOffset="9126.7">31741 9991 1583 0,'0'0'0'0,"0"0"0"0,0 0 0 0,0 0 26 16,-14 28 1-16,10-14 0 0,-1-2 0 16,1 2-15-16,1-5 1 0,3 3 0 0,0-3 0 0,-2 0 40 15,2 0 1-15,2-4 0 0,-2 0-1 16,0 2-36-16,0-3 1 0,0-1-1 0,0 1 1 0,0 1 18 0,0-3 0 16,0 3 0-16,-2 0 0 15,2-1-22-15,0-4 2 0,0 0-1 0,0 0 0 0,0 0 2 0,0 0 0 16,0 0 0-16,-2 0 0 0,-1-4-8 15,3 1 1-15,3-1-1 0,1-10 1 0,1-5 1 0,-1 1 1 16,5-3 1-16,5-7-1 0,9-7-5 0,-5 7 1 16,-4 7-1-16,-3 3 1 0,-2 6-4 0,-2 5 0 0,2 2 1 15</inkml:trace>
  <inkml:trace contextRef="#ctx0" brushRef="#br0" timeOffset="9626.45">31946 10005 1771 0,'0'0'0'0,"0"0"0"15,0 0 0-15,0 0 50 0,0 0 0 0,-4 21 0 0,1-18 0 16,1-1-33-16,0 0 0 0,2 0 0 0,2 3 1 16,0 4 32-16,1-4 2 0,-1 0-1 0,2 2 1 15,3 4-35-15,0 1 0 0,-2-3 0 0,-1 0 0 16,3-4 20-16,2 0 2 0,0-5-2 0,-6 4 1 15,-1-4-24-15,0 3 2 0,0-3 0 0,1 0 0 16,-1 0-2-16,0 0 1 0,-2 0-1 0,0-3 2 16,0 3-7-16,0-4 0 0,0 4 0 0,3-10 0 0,6-13 3 15,0 2 2-15,0-4-1 0,-2-3 1 0,0 2-6 16,-1 8-1-16,-1 4 1 0,0 5 1 0,1-1-5 0,1 6-1 16,-2 4 0-16,2 0 1 0,2 0-2 15,-2 0 0-15,0 0 0 0,2 4 2 0,2 6 1 0,0-1 1 16,1-4 0-16,-3 6-1 0,2 5-1 15,-2 1 0-15,1-6 1 0,-4 3-1 0,1-5 4 0,0-4 0 16,2 0 0-16,-4 4-1 0,-5-4-1 0,0-1 0 16,0-1-1-16,0-3 1 0,0 0 1 0,0 0 1 15,0 0-2-15,0 0 2 0,0 0-3 0,0 0 0 16,0 0 0-16,0-7 0 0,2-12 0 0,5-2 0 16,2 3 0-16,0-17 1 0,0 2-3 0,0 6 0 15,1 6 1-15,-6 2 0 0,3 5-1 0,4 7 1 0,1 3-1 16,-5-1 1-16,-1 0-2 0,-1 5 1 0,-3 0-1 15,3 0 2-15,-1 5-2 0,-1 0 0 0,1 4 1 16,5 5-1-16,3 7-1 0,-3 2 1 0,0-2 0 16,5 7 1-16,2-3-2 0,-3-6 1 0</inkml:trace>
  <inkml:trace contextRef="#ctx0" brushRef="#br0" timeOffset="9894.89">32596 9827 1687 0,'0'0'44'16,"-9"23"-28"-16,2-5 1 0,3-1-2 0,1 4 2 16,3 4 47-16,0 1 0 0,-2-10 0 0,2-2 0 15,2 0-46-15,1-5 0 0,-3-7 0 0,7 1 0 0,2-1 18 16,-3-2 1-16,-1 0 0 0,-3-2 0 16,1-3-23-16,-1 5 2 0,0 0-1 0,5-14 0 0,7-5-1 15,-1 1-1-15,-3-3 1 0,-4-7-1 0,-3 3-5 16,-6 8 0-16,-3 1 0 0,-4 0 1 0,1 7-2 0,0-1-1 15,0 6 1-15,-7 1 1 0,-2 3-4 0,2 0 1 16,4 0-1-16,3 0 2 0,5 0-3 0,-3 3 2 16,0 6-2-16,0 5 2 0,0 2-3 0,1-2 1 15,-1-5 1-15,4 5-1 0,6 0-1 0,1-7 0 0,1 0 1 16</inkml:trace>
  <inkml:trace contextRef="#ctx0" brushRef="#br0" timeOffset="10208.12">32776 9787 1774 0,'0'0'30'16,"3"40"-17"-16,-1-15 1 0,0-6-1 15,1-5 2-15,-1-5 22 0,2-4 0 0,1-1 0 0,-3-4 1 16,3 3-23-16,-1-3 1 0,-1 0-1 0,-1-3 1 15,0-1 4-15,0-1 1 0,1 0 0 0,1-16 0 16,8-2-11-16,1-7 1 0,-1 2 1 0,-5-7-1 16,6 7 3-16,3 3 2 0,0 6-1 0,-9-4 0 15,0 7-6-15,0 7 0 0,2-1 0 0,-2 6 0 0,0-1 2 16,-1 0 2-16,1 5-2 0,-2 0 1 16,2 0-5-16,0 0 1 0,-3 0 0 0,-2 10 0 0,3-1-5 0,2 0 0 15,0 1 1-15,-1 20 0 0,4 0-1 16,-1 2 0-16,-2-8-1 0,-5 1 2 0,0-6 0 0,3 2 2 15,2-7-1-15</inkml:trace>
  <inkml:trace contextRef="#ctx0" brushRef="#br0" timeOffset="10357.71">33303 9618 1471 0,'0'0'51'0,"0"0"-34"16,0 0 0-16,0 0 0 0,0 0 1 0,0 0 65 0,0 0 0 0,0 0 0 15,0 0 1-15,0 0-67 0,14 39 1 0,-12-16 0 16,1 1 0-16,-1 6 28 0,0-7 1 0,0-2-1 16</inkml:trace>
  <inkml:trace contextRef="#ctx0" brushRef="#br0" timeOffset="10524.05">33328 9293 1774 0,'0'0'0'15,"0"0"24"-15,0 0 2 0,-4 9-26 0,4-2 0 16,7 2 74-16,4 1 1 0</inkml:trace>
  <inkml:trace contextRef="#ctx0" brushRef="#br0" timeOffset="10670.28">33636 9520 1585 0,'-2'0'0'16,"0"5"30"-16,2-5 2 0,-25 30-32 0,2-4 0 0,2 1 91 0,5-3 1 15,7-3-92-15,5 2 0 0,6-2 32 0,5-3 2 16,4-4-34-16,3-9 0 0,4-10 64 0,0 0 0 0,3-6-64 16,6-3 0-16,5-5 28 0,5-4 1 0,-8 2-29 15</inkml:trace>
  <inkml:trace contextRef="#ctx0" brushRef="#br0" timeOffset="11420.47">31474 11669 1683 0,'0'0'0'0,"0"0"17"0,-27-11 1 16,18 11 0-16,6-3-1 0,3 3-6 0,0 0-1 0,0 0 0 16,3 0 0-16,1 0 26 0,1 3 1 0</inkml:trace>
  <inkml:trace contextRef="#ctx0" brushRef="#br0" timeOffset="11571.07">31556 12461 1444 0,'0'0'0'0,"0"0"0"15,0 0 0-15,0 0 33 0,0 0 2 0</inkml:trace>
  <inkml:trace contextRef="#ctx0" brushRef="#br0" timeOffset="11766.88">31729 13686 250 0,'0'0'0'16</inkml:trace>
  <inkml:trace contextRef="#ctx0" brushRef="#br0" timeOffset="13121.89">31531 12547 1569 0,'0'0'0'0,"0"0"0"15,0 0 0-15,0 0 9 0,-23 0 2 0,19 0-2 16,6 0 1-16,0 0-5 0,-2 0 2 0,0 0 0 16,0 4-1-16,0 1-6 0,0 0 0 0,3-5 0 0</inkml:trace>
  <inkml:trace contextRef="#ctx0" brushRef="#br0" timeOffset="13273.38">31695 13955 1206 0,'0'0'0'0,"0"0"0"0,0 0 0 0,-9 24 5 0,11-20 2 16,5 1-1-16</inkml:trace>
  <inkml:trace contextRef="#ctx0" brushRef="#br0" timeOffset="13391.88">31741 14471 1369 0,'0'0'0'16,"0"0"0"-16,-25 39 0 0,13-16 38 0,8-4 0 0,4-3 0 15,-5-4 0-15,5-3-23 0,3 3 0 0</inkml:trace>
  <inkml:trace contextRef="#ctx0" brushRef="#br0" timeOffset="19555.62">24531 8866 12 0,'0'0'0'0,"0"0"0"0,0 0 0 0,0 0 0 15,-2 25 0-15,2-6 0 16,-3 2 0-16,1 0 0 0,2 11 0 0,-4 10 0 0,4 2 0 0,0-2 0 15,0 2 0-15,0-5 0 0,0 1 0 0,0 4 0 16,4 5 0-16,1-5 1 0,-3-12 1 0,0-6-1 16,3 2 2-16,-5-8-2 0,-2-3 0 0,-1-6 0 0,3-1 1 15,0-10 2-15,0 0 0 0,0-5-1 0,0 0 2 16,0 5-3-16,0-4 2 0,-2-3-1 0,-3-30 0 16,3-17 5-16,2 5 0 0,-4-4 0 0,-1 7 0 15,5 4-3-15,-5 5 1 0,5-3-1 0,0-4 1 16,0 12-5-16,-4 6 1 0,-1-2 1 0,10 3-1 15,-5 6-1-15,0 5 1 0,-5 3-1 0,5-1 2 0,0 0 1 16,0 8 1-16,-4 4-1 0,4-5 2 16,0 5-3-16,0 0 1 0,0 0-1 0,0 5 1 0,0 4 1 0,0-2-1 15,0 0 1-15,4 19 0 0,1 20-1 16,-1 3-1-16,-4-5 1 0,5 0 0 0,0-9 4 16,-5 4 1-16,4 3 0 0,-2 2 0 0,3 0-4 15,-3-11 1-15,-2-3 0 0,3-5 0 0,1-1 7 0,-2-13-1 16,-2 3 0-16,-4-5 2 0,2-4-6 0,2-5 0 15,0-2-1-15,0 2 1 0,0-3 6 0,0-1-1 16,0 1 1-16,-3-24-1 0,-1-18-5 0,-1-1 1 0,5-5-1 16,0 2 1-16,-4 5 3 0,-1 7 1 0,0 0-1 15,5-7 1-15,0 4-5 0,-4 10 0 0,-1-7 0 16,5 2 0-16,0 0 6 0,-4 8 1 0,-1 1 0 16,5-2 0-16,0 3-6 0,-4 11 0 0,-1 0 0 15,5 2 0-15,0 3 3 0,0 7 2 0,-4 4-2 16,4 3 2-16,4 2-6 0,-4 2-1 0,0-5 1 15,0 17 1-15,0 21 1 0,0 7 2 0,0-10-1 0,5 3 0 16,-1-2-4-16,1 4 0 0,-5 4-1 16,4 6 2-16,5 4 1 0,-4-5 1 0,0 5-1 0,-1 0 1 15,1-9-4-15,-3-10 1 0,3-1-1 0,4-4 1 16,-5-1 3-16,-1-3 1 0,-3-11 1 16,0 1-1-16,0-6-4 0,-3-7 0 0,1-4 0 0,0-6 1 15,-1 1 1-15,3 2 1 0,3-5 0 0,-8-13 0 16,-2-8-4-16,0-6 1 0,5-3-1 0,-2-23 1 15,-1 0 1-15,5 5 0 0,-5-10 0 0,5 0 0 16,0 5-3-16,0 9 1 0,0 5-1 0,0-4 1 0,5 8 0 16,-5 10-1-16,5 2 1 0,-1-4 1 15,-4 6-4-15,2 8 1 0,3-6 1 0,2 3-1 0,-3 8 2 16,-4 6 0-16,0 0-1 0,0 0 1 0,0 2-3 16,0 5 2-16,3 2-2 0,1 5 2 0,1 3-2 0,-5 1 0 15,0-6 1-15,0 25 0 0,0 14-2 0,-2 3 2 16,-3 1-2-16,5-4 1 0,0 0 1 0,0-2 0 15,0-2 0-15,0 4 0 0,-2 0-2 0,-1-5 2 16,3 3-1-16,5-2 0 0,-5-10 1 0,-2-2 0 0,-1-8 1 16,8-3-1-16,-5-1-2 0,-2-11 2 0,-1-5-1 15,3-5 1-15,0 5 0 0,0 0 1 0,0-5-1 16,0-11 1-16,0-12-2 0,0-9 0 0,3 2 1 16,4-30-1-16,2 10 3 0,-3 6-1 0,-1 5 1 15,-3 4-1-15,1 8-1 0,-3 16 0 0</inkml:trace>
  <inkml:trace contextRef="#ctx1" brushRef="#br0">4890 12483 0,'0'0'0,"0"0"0,0 0 16,0 0-1,0 0-15,0 0 16,0 0-16,0 0 16</inkml:trace>
</inkml:ink>
</file>

<file path=ppt/ink/ink4.xml><?xml version="1.0" encoding="utf-8"?>
<inkml:ink xmlns:inkml="http://www.w3.org/2003/InkML">
  <inkml:definitions>
    <inkml:context xml:id="ctx0">
      <inkml:inkSource xml:id="inkSrc0">
        <inkml:traceFormat>
          <inkml:channel name="X" type="integer" max="14848" units="cm"/>
          <inkml:channel name="Y" type="integer" max="9728" units="cm"/>
          <inkml:channel name="F" type="integer" max="4096" units="dev"/>
          <inkml:channel name="T" type="integer" max="2.14748E9" units="dev"/>
        </inkml:traceFormat>
        <inkml:channelProperties>
          <inkml:channelProperty channel="X" name="resolution" value="668.82886" units="1/cm"/>
          <inkml:channelProperty channel="Y" name="resolution" value="657.2973" units="1/cm"/>
          <inkml:channelProperty channel="F" name="resolution" value="0" units="1/dev"/>
          <inkml:channelProperty channel="T" name="resolution" value="1" units="1/dev"/>
        </inkml:channelProperties>
      </inkml:inkSource>
      <inkml:timestamp xml:id="ts0" timeString="2021-02-06T15:15:45.032"/>
    </inkml:context>
    <inkml:brush xml:id="br0">
      <inkml:brushProperty name="width" value="0.05292" units="cm"/>
      <inkml:brushProperty name="height" value="0.05292" units="cm"/>
    </inkml:brush>
    <inkml:context xml:id="ctx1">
      <inkml:inkSource xml:id="inkSrc30">
        <inkml:traceFormat>
          <inkml:channel name="X" type="integer" max="2784" units="cm"/>
          <inkml:channel name="Y" type="integer" max="1824" units="cm"/>
          <inkml:channel name="T" type="integer" max="2.14748E9" units="dev"/>
        </inkml:traceFormat>
        <inkml:channelProperties>
          <inkml:channelProperty channel="X" name="resolution" value="125.4054" units="1/cm"/>
          <inkml:channelProperty channel="Y" name="resolution" value="123.24324" units="1/cm"/>
          <inkml:channelProperty channel="T" name="resolution" value="1" units="1/dev"/>
        </inkml:channelProperties>
      </inkml:inkSource>
      <inkml:timestamp xml:id="ts1" timeString="2021-02-06T15:16:50.993"/>
    </inkml:context>
  </inkml:definitions>
  <inkml:trace contextRef="#ctx0" brushRef="#br0">28609 5136 375 0,'0'0'0'0,"0"0"0"0,0 0 0 16,-9-23 5-16,5 14 1 0,-1 4-1 0,3 0 1 15,2 5-3-15,-3 0 2 0,1-4-2 0,-2 8 1 16,-1 1 68-16,3 4 1 0,2-4 0 0,-7 9 0 16,-2 16-55-16,0-2 0 0,2 2 0 0,0-2 0 0,5-3 39 15,2-6 0-15,0-7 1 0,-3 1-1 16,1-3-40-16,4-10 1 0,3 4 0 0,0-4 0 0,-3 0 12 15,0 0 0-15,0 0 0 0,3 0 2 0,-1 0-19 16,-1 0 2-16,-1-4-2 0,5-1 2 0,2 0-4 0,0-8 0 16,-2 1 1-16,2-25-1 15,7-3-4-15,-2 1 0 0,-7 4 0 0,-5 3 1 0,-2 1-2 16,0 8-1-16,0 2 1 0,-7 7 1 0,0 5-3 16,3 4 1-16,1 1-1 0,-1 4 1 0,-5 0 0 15,2 0 1-15,2 0-1 0,-4 4 1 0,-2 10-3 16,-3 0 2-16,3 3-1 0,-5 10 1 0,2 4-2 0,7-1 2 15,5-2-1-15,0-3 1 0,-1 3-2 0,3-5 0 16,0-2 1-16,-2 2-1 0,0-11 6 0,4-3 0 0,3 0 0 16,1 1 1-16,-1-6-4 0,-3 1 1 0,1-5-2 15,1 5 2-15,1-5 4 0,-3 0 0 0,3 0 1 16,1-5 0-16,3-4-5 0,-2 4 0 0,-2-4 0 16,-1-7 1-16,1-8 10 0,-3 1 1 0,1 2 0 15,-1-2 0-15,-4 4-9 0,-3 8 0 0,3 2 1 16,-3 4 0-16,1 5 7 0,-1 0 1 0,0 0-1 15,-4 0 1-15,3 9-9 0,1-4 0 0,3 4 0 0,-5 5 1 16,-5 7 4-16,3 0 1 0,5-3-2 16,-1 6 2-16,1-8-7 0,4-5 0 0,0 1 0 0,4-7 0 15,-4-1 5-15,2 1 1 0,1-5 0 0,4 5-1 16,-1-5-5-16,-1-5 0 0,0 5 0 0,4-9 0 16,4-1 5-16,3-3 0 0,0 1 0 0,-2-11 0 15,-3-7-6-15,-2 2 1 0,-4 7 0 0,-3 7 0 16,-4 9 2-16,-3 5 0 0,1 0 1 0,-7 10-1 15,-1-1-4-15,1 7 0 0,-3-2 0 0,-6 23 1 0,-1 3 1 16,7-15 1-16,10-2 0 0,-1-4 0 16,5-8-4-16,2-11 1 0,10 0-1 0</inkml:trace>
  <inkml:trace contextRef="#ctx0" brushRef="#br0" timeOffset="1547.01">20441 5245 552 0,'0'0'0'0,"0"0"0"16,-11 28 0-16,4-14 13 0,3 2 2 0,1-2-1 15,-1 0 1-15,1-9-7 0,3-1 1 0,0 1 0 16,-4 2 0-16,2 0 50 0,2 0 1 0,2-7-1 16,0 0 2-16,-2 0-45 0,0 0 2 0,0 0 0 15,2-7 0-15,5 2 29 0,0 1 1 0,-2-1-1 0,6-32 0 16,7-7-30-16,1-5 0 0,-10 10-1 0,0 6 1 16,0 7 19-16,-5 8 1 0,6 2 0 0,-10 2 0 15,-5 4-22-15,5 6 1 0,-5 4-2 0,5 0 2 16,-4 0 0-16,4 4-1 0,-5 1 1 0,-8 4 0 15,-1 1-7-15,-4 1 0 0,2 3 0 0,-7 5 1 16,5 6-2-16,9-6 1 0,-1-8-2 0,-1 3 2 16,2 0-3-16,7-4 0 0,2-1-1 0,0 0 1 0,0 0-2 15,0-4 1-15,0-3-1 0,0 3 2 0,0 0-3 16,2-1 1-16,3-4-1 0,1 5 1 0,1-5 4 16,-2-5 0-16,-3 5 0 0,7-9 0 15,5 0-2-15,0-3-1 0,-5-2 1 0,2-4-1 0,3-8 7 0,-5 8-1 16,-5 4 0-16,-4 4 0 0,0 6-4 0,0 1 1 15,0 1-1-15,-4 2 0 0,-1 2 11 0,5 3 1 16,0 0 1-16,-7 6-1 0,-2 8-9 0,3-3 0 16,1 3 0-16,-4 15 1 0,2-1 7 0,5-7 1 0,2-3 0 15,-5-9 0-15,3-5-9 0,2-4 1 0,0-1-1 16,2 1 1-16,3-3 3 0,-1 3 2 0,-1-5 0 16,1 0 0-16,3 0-7 0,0 0 0 0,-3-5-1 15,8-6 1-15,6-8 3 0,0-7 0 0,-4 3 0 16,-5 0 1-16,-4-2-7 0,-1 1 2 0,1 8 0 15,-5 2 0-15,-5 5 2 0,5 4 0 0,-4 1 0 16,-1 4 0-16,0 0-3 0,1 4 0 0,4-4 0 16,-9 5-1-16,-5 9 3 0,5 2 0 0,0 3 0 15,-5 11 0-15,3 2-3 0,4-11-1 0,5 2 1 0,-1-2 1 16,1-2-2-16,2-10 2 0,2 0 0 0,5 1 0 16,-2-6-3-16,-3-1 1 0,3 1-1 15,1-1 1-15,1-3-1 0,-2-3 2 0,-1 3-2 0,6-4 2 16,-1-3-3-16,4-7 1 0,-4 0-1 0,1-16 1 15,3-5 0-15,-4 2-1 0,5-1 0 0,-12 1 1 16,5 3-2-16,0 11 0 0,-5 3 1 0,-6 2 0 16,-1 0-1-16,3 10 0 0,2 4 1 0,-5 0-1 15,3 0-1-15,2 0 1 0,0 0 1 0,0 0-1 0,0 0-1 16,0 0 1-16,0 0-1 0,-4 4 2 0,4 5-2 16,-5 1 0-16,5-8 0 0,5 0 1 0,1 1-1 15,1-3 1-15</inkml:trace>
  <inkml:trace contextRef="#ctx0" brushRef="#br0" timeOffset="6415.83">29987 3586 363 0,'0'0'0'0,"0"0"1"0,32 9 1 16,-23-9 0-16,5-5 0 0,2-4-1 0,0-5 0 16,-3 0 0-16,-1-2 1 0,1 2 28 0,-4 0 0 15,-4 2 0-15,0-6 1 0,-3 4-18 0,0-2 0 0,-2 6 1 16,-2-3 0-16,0 3 58 0,2 1 1 0,-5-3-1 16,-9-2 1-16,1 5-55 0,1 5 0 0,-1-1 0 15,-17 0 0-15,-7 5 29 0,-1 10 0 0,-3 3 0 16,0 4 0-16,-5 6-30 0,0 2 0 0,-4 3 0 15,-2 5 0-15,1 2-5 0,4-1 0 0,-6-1 1 0,-6 6 0 16,2 5-5-16,4 5 0 0,1 5 0 16,4 4 0-16,9-5-2 0,10-4 2 0,6-5 0 0,4 5 0 15,-3-3-4-15,3-7 2 0,8 1 0 0,0 2-1 16,-1-3 4-16,3 1 0 0,2-1 0 0,3-6 0 16,4-3-3-16,0-5-1 0,2-6 1 0</inkml:trace>
  <inkml:trace contextRef="#ctx0" brushRef="#br0" timeOffset="6716.03">29004 3783 1281 0,'0'0'0'0,"2"39"42"0,0-13-1 16,-2 2 1-16,-6 16-1 0,-4 9-25 0,-1-4 0 15,-5 9-1-15,-2-5 2 0,0 5 40 0,-1 5 1 16,-4 9-1-16,1 2 0 0,6-2-40 0,4-11 1 0,3-3 0 16,0-17 0-16,4-6 15 0,8-12 2 0,4-2 0 15,-3-7 0-15,5-4-21 16,3-10 1-16,1 0 0 0,10-5-1 0,2-4 5 0,3-8 0 0,1 3 0 16,3-13 2-16,0-4-11 0,-2 4 1 0,-1-13-1 15,8 5 1-15,-1-2 3 0,3 7 0 0,2-3 1 16,-4-1-1-16,-1 6-6 0,-1 12 1 0,1 2 0 15,-2-3 0-15,5 8-5 0,-5 0 0 0</inkml:trace>
  <inkml:trace contextRef="#ctx0" brushRef="#br0" timeOffset="7284.7">30787 2975 1419 0,'0'0'0'0,"0"0"0"15,0 0 0-15,0 0 29 0,0 0 0 0,0 0 1 16,0 0-1-16,0 0-16 0,0 0 1 0,0 0-1 16,0 0 1-16,-25 37 20 0,19-2 1 0,1 0 0 15,0 23 0-15,5 5-21 0,3-5 1 0,1-5 0 16,3 1 0-16,2-10 4 0,5-7 0 0,4-2 1 0,3-15-1 16,1-1-9-16,4-10 1 0,1 1-1 15,0-10 1-15,1-5-5 0,-3-4-1 0,-2-1 1 0,-3-15 1 16,3 2-3-16,-5-3 1 0,-2-6-1 15,-4-8 1-15,1 5-1 0,-4-2 1 0,-4-7-1 0,-12-9 1 16,0 4-2-16,-4 10 0 0,-7 1 1 0,-8 4-1 0,1 6-1 16,-4 7 2-16,-5 2-2 0,-5-2 1 15,5 12 0-15,4 4-1 0,5 5 0 0,-5 0 0 0,5 10-1 16,9 1 2-16,5 3-1 0,-3 0 0 0,3 5-1 16,6 2 2-16,5-3-2 0</inkml:trace>
  <inkml:trace contextRef="#ctx0" brushRef="#br0" timeOffset="8432.96">19258 3314 690 0,'0'0'0'0,"0"0"0"15,0 0 0-15,11-23 20 0,-4 23 1 0,0 0 0 16,6-2 1-16,1 4-11 0,0 3 0 0,-1 4 0 16,19 5 1-16,5 4 27 0,6 8 1 0,0 4 1 0,1 3-1 15,-8 1-24-15,1-1 0 0,4-3-1 0,-2 3 1 16,-1 6 19-16,1-4 1 0,2-3-1 0,0 3 0 15,-6 5-20-15,-4-3 0 0,-1 7-1 0,-7 5 2 16,7 4 2-16,-8-4 0 0,1-1 0 0,-14 1 1 16,0-9-9-16,5-13 0 0,-9-3 0 0,-5 1 1 15,0-6-1-15,7-8 1 0,-3 3-1 0,-6-4 1 16,4-6-4-16,0 1-1 0,-2-1 1 0,-4 6 0 0,4-3-3 16,0 0 2-16,0 0-2 0,-5 7 2 0,-4 4-3 15,5 3 2-15</inkml:trace>
  <inkml:trace contextRef="#ctx0" brushRef="#br0" timeOffset="8698.26">19930 4352 878 0,'0'0'0'0,"0"0"0"15,0 0 0-15,-4 25 15 0,4-16 0 0,0-4 0 16,0 4 1-16,4 10-7 0,3-5 0 15,2 2 0-15,5 3 0 0,2 6 13 0,5 3 1 0,-3-7-1 16,0 2 0-16,5-4-10 0,0-3 0 0,-5-7-1 16,-4-4 2-16,-1-1-3 0,-4-4 1 0,3-4 0 15,-5-5 0-15,0-3-4 0,-3 5 0 0,-2 0 0 16,3-21 0-16,2-2-3 0,0-5-1 0,-5 7 1 0,-4-16-1 16,4 5-1-16,2 6 1 0,-4 3 0 15,-6-2 0-15,8 6 14 0,2 8 0 0,1 4 0 0,-5-3 1 16,-2 8-9-16,2 0 1 0</inkml:trace>
  <inkml:trace contextRef="#ctx0" brushRef="#br0" timeOffset="9201.9">18655 2927 1218 0,'0'0'0'0,"0"0"0"16,-13 32 0-16,8-16 17 0,5-6 1 0,0 3 0 16,9 6 0-16,5 11-8 0,0-11 0 0,4 2 0 0,2 2 0 15,6 2 21-15,-4-6 0 0,3-5 0 0,1-14 1 16,3 0-19-16,-1-9 2 0,3-5-2 0,4-9 2 15,-3 2 12-15,-5 2 1 0,-2-6 0 0,-2-13 0 16,-3 4-16-16,-6-1 2 0,-5-5-1 0,0-6 1 16,-9 2-5-16,0-5 1 0,-9 5 0 0,-4-9 0 15,-1 8-4-15,-9 4 0 0,-7 6 1 0,-8 7 0 16,-3 7-3-16,2 7 1 0,2 10-1 0,-11 8 1 16,10 6-2-16,6 8 1 0,0 12-1 0,-2 19 1 0,6 4 0 15,14 1-1-15,1 8 1 0,-1-8 0 16,10-1-2-16,8-4 2 0,5 9-2 0,5 5 1 15,9-5-1-15,9 0 1 0</inkml:trace>
  <inkml:trace contextRef="#ctx0" brushRef="#br0" timeOffset="10686.05">28721 5240 1269 0,'0'0'0'0,"23"10"-23"15,0-1 1-15</inkml:trace>
  <inkml:trace contextRef="#ctx0" brushRef="#br0" timeOffset="10816.7">29775 5117 1017 0,'0'0'0'15,"0"0"0"-15,0 0 0 0,0 0-27 0,0 0 2 16</inkml:trace>
  <inkml:trace contextRef="#ctx0" brushRef="#br0" timeOffset="11046.71">31157 5206 627 0,'0'0'0'0,"0"0"0"0,41 14 0 16,-11 0 14-16,2-5 1 0</inkml:trace>
  <inkml:trace contextRef="#ctx0" brushRef="#br0" timeOffset="11163.39">31996 5234 1482 0,'0'0'0'0,"0"0"0"0,21-28 0 0,-5 23 11 16,2 5 0-16,5 0 1 0,11 5 0 0,3-1-5 0,-1-4 1 16,10 5-2-16</inkml:trace>
  <inkml:trace contextRef="#ctx0" brushRef="#br0" timeOffset="11284.07">32900 5264 1271 0,'34'-5'18'0,"55"-2"-8"0,-12 5 0 0,-11 2 0 16,-6-14 0-16,-8 7-10 0,-8-2 0 0</inkml:trace>
  <inkml:trace contextRef="#ctx0" brushRef="#br0" timeOffset="11616.58">29177 5415 1004 0,'0'0'0'15,"0"0"0"-15,0 0 0 0,0 0 2 0,0 0 1 0,0 0 0 16,0 0 0-16,0 0-1 0,0 0 1 16,0 0-1-16</inkml:trace>
  <inkml:trace contextRef="#ctx0" brushRef="#br0" timeOffset="11848.48">30055 5247 1117 0,'0'0'0'0,"28"3"4"0,-3 1-1 0,-2 1 0 16,2 0 1-16,7-1-2 0,-3 1 1 0,1-5 0 0,2 0 0 15,-3-5 15-15,1 5 0 0,4 0 0 0,10-4 0 16,-1-6-8-16,-2 6 0 0,5 4 0 0,4-3 0 16,-5 3 2-16,-3 0 1 0,-1 0-1 0,-5-7 0 15,-2 5-5-15,-2 2 1 0,-9-2 0 0,4-5 0 16,-1 7-6-16,-8 5 0 0,0-3 1 0,0 0-1 15,-4-2-1-15,-3 2 1 0,3 3 0 0,7 2 1 0,-1 0-2 16,-4-2 1-16</inkml:trace>
  <inkml:trace contextRef="#ctx0" brushRef="#br0" timeOffset="11950.26">31230 5250 954 0,'0'0'0'0,"0"0"12"0,41-10-1 15,-20 13 0-15,-3-3 0 16,5 0-4-16,2 0 1 0,7 0-1 0,6 0 1 0,1 4 12 0,0 1 1 15</inkml:trace>
  <inkml:trace contextRef="#ctx0" brushRef="#br0" timeOffset="12147.73">32211 5196 984 0,'34'-16'22'0,"39"-2"-11"0,-11 4 2 0,-12 4-2 15,-2 6 1-15,-5 6 10 0,-9 0 0 0,0-2 0 16,10-4 1-16,-3 4-12 15,-2 2 0-15,4 3 1 0,7-5 0 0,-7 7 2 0,-6-3 1 0,4-4 0 16,2 10 0-16,3-1-6 0,-7 2 0 0,-3-4 0 16,1-2 0-16,1 2-4 0,-6 2-1 0,3-4 1 0,-1-5 0 15,0 0-1-15,0 0-1 0,0-14 0 16,-34 14-988-16</inkml:trace>
  <inkml:trace contextRef="#ctx0" brushRef="#br0" timeOffset="12315.2">33709 5127 1656 0,'12'-19'0'0,"-12"19"20"16,16-14 1-16,22-21-21 0,-10 12 0 0,-10 14 27 0,-9 7 0 16,-2 2-27-16,-2 2 0 0,-3 3 16 0,0-1 1 15,-2-4-1356-15</inkml:trace>
  <inkml:trace contextRef="#ctx0" brushRef="#br0" timeOffset="33919.67">6334 13264 941 0,'0'0'0'0,"0"0"0"0,0 0 0 0,-14-30 30 0,10 27 2 16,-3 3-1-16,-2-4 1 0,4 4-19 16,1 2 2-16,-1 3-2 0,-13-1 2 0,-5 13 21 0,0 3 0 15,-4 13-1-15,-14 18 1 0,4 5-21 16,3 2 1-16,-2 4-2 0,-10 1 2 0,5 9 41 0,9 12 2 15,5 18-1-15,-3 0 0 0,5 0-41 0,9-7 1 0,2 10 0 16,1 15 0-16,8 10 29 0,5-18 0 0,-5 1 0 16,1 1 0-16,8 7-30 0,10-15 0 0,4 4 0 15,1-6 0-15,8-7 14 0,3-6 2 0,-3 0-1 16,10 4 1-16,4-9-20 0,0-17 2 0,-3-6-1 16,3 0 1-16,1-3-9 0,-1-2-1 0</inkml:trace>
  <inkml:trace contextRef="#ctx0" brushRef="#br0" timeOffset="34476.8">9557 13057 1709 0,'0'0'0'0,"-5"-55"49"0,10 36 1 0,4 7 0 15,16 12 0-15,-2 5-33 0,4 7 0 0,14 9 0 16,10 6 0-16,-1 13 38 0,-2 9 0 0,2 6 0 0,-9 10 1 16,0 7-39-16,-9 3 1 0,4 1-2 0,-4 12 2 15,0 7 8-15,-7 8 0 0,-2 8 0 16,-9-4 0-16,-1 0-14 0,-8-5 0 0,0 18 1 0,-10-1 0 16,0-10-2-16,-4-12 1 0,-4 10-1 0,-6 2 0 15,-1 2-4-15,4-15 1 0,-2-1-2 0,-7 9 2 16,6-11-3-16,1-7 0 0,-5 2 1 0,5 0-1 15,-5-9-1-15,5-14 0 0,-9-11 0 0,-3-1 0 16,5-7 0-16,0-6-1 0</inkml:trace>
  <inkml:trace contextRef="#ctx0" brushRef="#br0" timeOffset="35893.92">7527 16348 1632 0,'0'0'0'0,"0"0"0"0,0 0 0 15,-16 26 58-15,11-5-1 0,8 2 0 16,-1 19 0-16,-2 4-40 0,0-6 1 0,2-6 0 16,3-6 0-16,-1 5 38 0,1-1 0 0,-5-2 0 0,0-6 0 15,5 1-39-15,-1 1 1 0,1-5-1 0,-1-7 1 16,-4-3 2-16,5-4 1 0,-1-5 0 0,-4 1 0 15,5-1-11-15,-5-2 1 0,0-2 1 0,-5-5-1 0,5-3-6 16,-4 1 1-16,4 0 0 0,-5-37-1 16,-4-3-1-16,5 7 0 0,-1 0 1 0,-2 0-1 0,3 5-2 15,4 7 1-15,0-2-1 0,-3-1 0 0,1 5-1 16,2 5 1-16,2 2-1 0,5 3 2 0,0 6-1 0,-7 5 0 16,5 2 0-16,-1 5 1 0,-4 0-2 15,5 0 1-15,-5 0-1 0,4 7 1 0,5 10 0 0,5-6-1 16,-5 3 0-16,5 23 1 0,13 7-1 0,1-4 0 15,-10-10 0-15,0-9 2 0,5 0-2 0,-3-5 0 16,1-2 0-16,-5-12 0 0,2 5 0 0,-4-2 0 16,-5-5 1-16,5-9-1 0,-1-1 0 0,-4 1 1 15,1 0 0-15,-6-12 0 0,5-2 0 0,0-3 0 16,0-4-1-16,5-14 1 0,0-3 2 0,0 3-1 16,4 0 0-16,-7-2 1 0,7 9-2 0,1 4 0 0,-1 1 0 15,-4-3 2-15,4 7 0 0,0 12 1 0,0 4-1 16,-4 1 2-16,0 1-3 0,-1 6 1 0,1 4-1 15,0 2 1-15,-5 5 1 0,5 0-1 0,-5 0 1 16,11 16-1-16,5 7 0 0,0 5-1 0,-6 2 1 16,8-7-1-16,0-2 0 0,5 5 2 0,0 9-2 15,-2 2 2-15,2-3-3 0,0-6 1 0,9-2 1 0</inkml:trace>
  <inkml:trace contextRef="#ctx0" brushRef="#br0" timeOffset="36543.44">11156 12862 1922 0,'-5'26'0'0,"-18"50"48"0,1 6 1 16,3-6 0-1,1 3 0-15,4 9-32 0,1 3 0 0,-1 2 0 0,-2 9-1 16,2 0 47-16,5 5 0 0,2 11 0 0,3-4 0 16,2-3-45-16,2 5 0 0,0 10 0 0,9 11 0 0,4-17 7 0,1-13 1 15,0 0 0-15,0 6 0 0,6-13-14 0,-2-16 1 16,10-8-1-16,4-1 1 0,4-10-6 0,5-7 1 16,5 0-1-16,2-3 1 0,6-10-4 0,1-13 2 0</inkml:trace>
  <inkml:trace contextRef="#ctx0" brushRef="#br0" timeOffset="37084.08">11566 15645 1859 0,'0'0'0'16,"0"0"0"-16,0 0 0 0,0 0 40 0,0 0 2 0,19 33-1 16,-1-1 1-16,5-2-26 0,0-4-1 15,-5-1 1-15,-7 8 1 0,3-3 30 0,2-4 1 16,2-1-1-16,-4 3 2 0,2 0-32 0,2-5-1 0,0-2 1 15,-4 2 0-15,0-7 9 0,-1 1 0 0,1-4-1 16,0-1 2-16,-5-5-14 0,0-5-1 0,0-2 0 16,0-4 2-16,-4-1-6 0,-1 0 0 0,1 1-1 15,-3-12 1-15,5-8-2 0,0 1 0 0,-3 2-1 16,3-18 1-16,9-5-2 0,0-5 1 0,-2-9-1 16,-3 0 2-16,3 2-3 0,0 3 1 0,-1-1-1 0,-4 3 1 15,1 14-1-15,-1 2-1 0,-5 8 0 0,-4 3 1 16,0 6-1-16,0 6 0 0,0 3 0 0,0 4 0 15,0 3 1-15,0 2-1 0</inkml:trace>
  <inkml:trace contextRef="#ctx0" brushRef="#br0" timeOffset="37469.1">12340 13296 1934 0,'0'0'0'0,"-5"-32"0"16,10-1 0-16,-1 12 30 0,5 12 2 0,5 2-2 16,11 14 2-16,5 9-19 0,2 8 2 0,11 8-2 15,3 17 2-15,4 9 28 0,-5 2 2 0,3 8 0 16,-7 13 0-16,-4 14-29 0,-5 12 1 0,-9 11-2 16,-1 3 2-16,-8 4 5 0,-2 3-1 0,-3 11 0 0,-5-2 2 15,1 0-12-15,-5-7 0 0,-5 11 0 16,-4-6 1-16,-7-19-4 0,-2-9 3 0,0 7-1 0,-10 4 0 15,-4-11-5-15,5-14 2 0</inkml:trace>
  <inkml:trace contextRef="#ctx0" brushRef="#br0" timeOffset="39565.12">13400 14362 1808 0,'0'0'0'0,"0"0"0"0,0 0 0 0,0 0 9 16,0 0 2-16,0 0-1 0,32-17 0 15,-14 17-5-15,5-4 2 0,5-1 0 0,17-4 0 0,5 2 33 16,-2 2 0-16,-2 1 1 0,0-3-1 0,-1 7-24 16,-4 2 0-16,-4 3-1 0,1-8 1 0,-1 6-13 0,-5 4 1 15,-5 2-1-15</inkml:trace>
  <inkml:trace contextRef="#ctx0" brushRef="#br0" timeOffset="39731.68">13382 14844 1733 0,'0'0'0'0,"41"-4"46"0,-4-6 0 0,4 1 0 15,36-12 0-15,17 3-30 0,-12 1 1 0,0 1 0 16,-7-5 0-16,-2 3 17 0,-4 4 1 0,1 2 0 0</inkml:trace>
  <inkml:trace contextRef="#ctx0" brushRef="#br0" timeOffset="40814.5">15556 13482 1306 0,'0'0'0'0,"-14"-46"33"0,9 22 1 0,5 13 0 0,0-3-1 15,0 7-18-15,0 5 0 0,5 2-1 0,0 2 1 16,4 3 29-16,-5 2-1 0,1 2 1 0,13 21 0 15,5 16-28-15,-5-2 0 0,5 5 0 0,-9-2 1 16,4-1 8-16,2 5-1 0,1 7 1 0,-3 0 1 16,3 0-14-16,-3 3 0 0,5-3 1 0,4-5-1 0,0-7-4 15,1-6 0-15,-1-1 0 0,1-2 1 0,-6 3-4 16,-3-3 1-16,-3-2 0 0,-3-7-1 0,1 4-1 0,4-6-1 16,-9-8 0-16,-4-4 2 0,-5-5-3 15,0-9 1-15,0 3 0 0,-5-1 0 0,5-2-1 0,0 0 2 16,0-2-2-16,-13-1 1 0,-1-1-1 0,0-5 1 15,5-3-1-15,-16-25 0 0,-5-5 0 0,5 10 1 16,3 4-1-16,3-2 0 0,1 6-1 16,4 3 1-16,1 5 1 0,-10 0-1 0,0 0 0 0,9 4 2 15,-4 5-2-15,2 0 1 0,2 5-1 0,3 4 1 16,2 0-1-16,-2 1 0 0,-3 1 4 0,2 3-1 0,3 10 1 16,-7 6 1-16,-2 16-3 0,4-2 1 0,1 8-1 15,-6 1 1-15,6 10 3 0,4 4-1 0,-10 7 1 16</inkml:trace>
  <inkml:trace contextRef="#ctx0" brushRef="#br0" timeOffset="44007.09">16831 12988 752 0,'0'0'0'16,"0"0"0"-16,16-40 0 0,-9 26 35 0,-1 3 0 0,3-3 0 15,-6-7 0-15,-1 9-21 0,0 8 1 0,-2-1-1 16,0 5 2-16,0 2 32 0,0 1 2 0,-2 1-2 16,-5 6 1-16,-2 3-32 0,0 8 0 0,0 3 0 15,-12 24 0-15,-4 6 23 0,7 4 2 0,0 9-1 16,-10 10 1-16,1 8-27 0,2-6 1 0,-2 0 0 16,-5 14 1-16,9 2 4 0,5 7 0 0,-5 8 1 15,0-6 0-15,5-9-11 0,4-4 0 0,5 6 1 16,4 10-1-16,10-5 2 0,4-16 2 0,5-7 0 0,4-7-1 15,5 0-6-15,4-10 1 0,3 3 0 16,2-2 0-16,2-3-5 0,0-6 1 0,-2 1-1 16,-5-1 2-16,1-10-3 0,-1-9 1 0,1 2-1 0,-3 2 2 15,2-4-1-15,0-9 2 0</inkml:trace>
  <inkml:trace contextRef="#ctx0" brushRef="#br0" timeOffset="45314.81">17029 15842 1457 0,'0'0'0'0,"-9"-32"0"0,4 11 0 16,1 5 25-16,4 4 0 0,0 3-1 0,-5 2 1 15,5 5-13-15,0-1 1 0,0 1-1 0,9 2 0 16,1 5 25-16,-1 2 0 0,0 0 0 0,7 20 2 16,9 8-25-16,-2-5 2 0,-7-4 0 0,0 2-1 15,2 0 8-15,2-8 0 0,3-3 1 0,0-1-1 16,0-2-11-16,0 2 0 0,-7-2 0 0,0-2 1 0,-3-1-7 15,-1-4 1-15,-1-4 0 0,-4-3 1 0,-5 0-4 16,0 0 2-16,3-3-2 0,2-4 2 0,2-4 0 16,-2-1 0-16,-3 0 0 0,6-22 1 15,3-13-3-15,1 3 1 0,-5 5-1 0,-4 2 1 0,-1-1-3 16,1 6 0-16,-5-1 0 0,0 6 2 0,-9 6-2 16,-1 2 0-16,1 1 0 0,-4 4 1 0,6 4-1 0,2 3 1 15,1 3 0-15,-8-6 0 0,3-1-1 0,2 2 0 16</inkml:trace>
  <inkml:trace contextRef="#ctx0" brushRef="#br0" timeOffset="45710.61">17551 13308 1658 0,'0'0'0'0,"0"-37"0"0,0 0 0 16,0 4 25-16,0 5 1 0,0 12-1 0,5-2 1 15,-3 8-13-15,3 8-1 0,4 2 0 0,2 0 2 0,5-2 16 16,-2 4 0-16,0 7 1 0,25 24-1 0,-3 8-17 16,0 8 1-16,-6 9-1 0,-2 14 2 0,-1 0-2 15,-4 7 2-15,-3 12-2 0,-8 11 2 0,1 14-7 16,-4-3 1-16,-4 4-1 0,0-1 1 0,-5 2-7 0,0-11 0 16,0 9 0-16,-10-10 2 0,6-8-3 0,-1-10 1 15,1 5 0-15,-5 4 1 0,2-8-3 0,4-10 1 16,-1-7-1-16,-7-1 1 0,4 1-1 15,0 3 0-15,-7 4 0 0</inkml:trace>
  <inkml:trace contextRef="#ctx1" brushRef="#br0">2652 14055 0,'0'0'0,"0"0"0,0 0 16,0 0-16</inkml:trace>
  <inkml:trace contextRef="#ctx1" brushRef="#br0" timeOffset="-144106.35">2421 13919 0,'0'0'0,"0"0"0,0 0 15,-12 0 1</inkml:trace>
  <inkml:trace contextRef="#ctx1" brushRef="#br0" timeOffset="-126304.38">2080 14464 0,'0'0'0,"0"0"0,0 0 16,0 0 0,0-25-16,0 25 15,0 0-15,0 0 16</inkml:trace>
</inkml:ink>
</file>

<file path=ppt/ink/ink5.xml><?xml version="1.0" encoding="utf-8"?>
<inkml:ink xmlns:inkml="http://www.w3.org/2003/InkML">
  <inkml:definitions>
    <inkml:context xml:id="ctx0">
      <inkml:inkSource xml:id="inkSrc0">
        <inkml:traceFormat>
          <inkml:channel name="X" type="integer" max="14848" units="cm"/>
          <inkml:channel name="Y" type="integer" max="9728" units="cm"/>
          <inkml:channel name="F" type="integer" max="4096" units="dev"/>
          <inkml:channel name="T" type="integer" max="2.14748E9" units="dev"/>
        </inkml:traceFormat>
        <inkml:channelProperties>
          <inkml:channelProperty channel="X" name="resolution" value="668.82886" units="1/cm"/>
          <inkml:channelProperty channel="Y" name="resolution" value="657.2973" units="1/cm"/>
          <inkml:channelProperty channel="F" name="resolution" value="0" units="1/dev"/>
          <inkml:channelProperty channel="T" name="resolution" value="1" units="1/dev"/>
        </inkml:channelProperties>
      </inkml:inkSource>
      <inkml:timestamp xml:id="ts0" timeString="2021-02-06T15:17:32.604"/>
    </inkml:context>
    <inkml:brush xml:id="br0">
      <inkml:brushProperty name="width" value="0.05292" units="cm"/>
      <inkml:brushProperty name="height" value="0.05292" units="cm"/>
    </inkml:brush>
    <inkml:context xml:id="ctx1">
      <inkml:inkSource xml:id="inkSrc59">
        <inkml:traceFormat>
          <inkml:channel name="X" type="integer" max="2784" units="cm"/>
          <inkml:channel name="Y" type="integer" max="1824" units="cm"/>
          <inkml:channel name="T" type="integer" max="2.14748E9" units="dev"/>
        </inkml:traceFormat>
        <inkml:channelProperties>
          <inkml:channelProperty channel="X" name="resolution" value="125.4054" units="1/cm"/>
          <inkml:channelProperty channel="Y" name="resolution" value="123.24324" units="1/cm"/>
          <inkml:channelProperty channel="T" name="resolution" value="1" units="1/dev"/>
        </inkml:channelProperties>
      </inkml:inkSource>
      <inkml:timestamp xml:id="ts1" timeString="2021-02-06T15:19:16.800"/>
    </inkml:context>
  </inkml:definitions>
  <inkml:trace contextRef="#ctx0" brushRef="#br0">8955 14812 438 0,'0'0'0'0,"0"0"0"0,-5-40 0 0,10 20 34 15,-5 3 0-15,0-1-1 0,0-10 2 16,4 9-20-16,1 5-1 0,-1 0 1 0,1-2-1 16,-5 2 31-16,5 7 0 0,-1 5 0 0,1-5 0 15,-5 0-29-15,0 2 1 0,0 5-1 0,9 3 1 0,-5 1 24 0,1 1 0 16,-5 0 1-16,5 11-1 0,-1 14-25 16,5 7 0-16,-4 7-1 0,-5 14 2 0,4 7 27 0,-4 10 0 15,-4 13-1-15,4-2 2 0,-5-3-29 16,5-6 1-16,0 2-1 0,0 14 0 0,0-12 12 0,5-5 0 15,4 10 1-15,-5-4 0 0,6-20-16 16,3-6 1-16,-4-3-1 0,1 8 1 0,3-1-9 0,-4 0 1 0,-2 3-1 16,-2-5 1-16,2 7-3 0,2-7 2 15,-2-5-2-15,-1-4 2 0,1-5 5 0,0-2 0 0,0 2 0 16,-3 0 0-16,1-2-3 0,0-3 0 0,-1-1-1 16,-4-8 1-16,-4 5 3 0,-1-1 1 0,5-3 1 15,0-8-1-15,-9 5-4 0,4-3-1 0,8-6 1 16</inkml:trace>
  <inkml:trace contextRef="#ctx0" brushRef="#br0" timeOffset="1576.75">12415 14756 803 0,'0'0'0'0,"0"0"0"0,-14-39 0 0,14 25 15 15,-2 5-1-15,-3-3 1 0,-1-7-1 0,1 5-5 16,5 7 0-16,2 1 0 0,1-4 0 0,-1 1 70 16,0 2-1-16,0 5 1 0,3-8-1 15,2 1-60-15,0 2 0 0,-3 5 0 0,5 0 0 0,0 2 15 0,-4 2-1 16,0 0 1-16,1 7 1 15,8 5-21-15,-5 3 2 0,-4 3-1 0,-1 22 1 0,5 14 8 0,-4 2 1 16,-5 5 0-16,5-1 0 0,-5 3-13 0,0 0 2 16,0-4-1-16,0 1 0 0,4-1 0 0,1 1 0 15,-5 22-1-15,0 2 2 0,0-7-7 0,0-7 2 16,-5 0 0-16,5-7 0 0,0-3-3 0,0-4 2 0,5 12-1 16,-1-3 1-16,5-2-3 0,-4-9 1 0,-1-3-1 15,6-9 1-15,-6 3-2 0,1-8 0 0,-1 1 1 16,5-17 0-16,1 7-2 0,-1-4 2 0,0 1-1 15,-5-1 0-15,1 6 2 0,-1-4 1 0,-4-2-2 16,5-10 2-16,-3 5-3 0,1 0 2 0,1 0-2 16,-4-5 1-16,-2 0 10 0,0-4 0 0,-1 2 0 0,1 0 0 15,-3-5-6-15,5-4 1 0,0 4 0 0,-4 7 0 16,-1 5 10-16,1-2 0 0,-1-1 1 0</inkml:trace>
  <inkml:trace contextRef="#ctx0" brushRef="#br0" timeOffset="2658.21">9110 17035 1017 0,'0'0'0'0,"0"0"0"16,0 0 0-16,0 0 80 0,0 0 0 0,0 0-1 15,9-23 2-15,-4 18-63 0,-1 5 0 0,1 0 0 16,6-4 0-16,7 4 49 0,1 0 1 0,-1 0-1 0,14 0 1 16,9 9-50-16,-5-2 0 0,1 0 0 0,4-7 0 15,7 2-3-15,48 8 16 0,-49-10-15 16,4 4-7-16,-1 3 0 0,0 0 0 0,9 3 1 15,-4-4-10-15,2-1 0 0,7-7 0 0,9-7 1 16,0-1-1-16,-2 8 0 0,6 0 0 0,-6-8 1 16,-3 8-2-16,1 0 1 0,6-5 0 0,7-7 0 15,-4 9-1-15,-12 5 1 0,7 0 0 0,-9-16 0 16,0 14-1-16,-10 2 1 0,12-3-1 0,-2-13 1 16,5 9-1-16,-8 2 1 0,3 1-1 0,5-1 1 0,-8 5-3 15,-11 0 2-15,1 0 0 0,-6-14 0 0,1 10 0 16,4 1 0-16,7-1 0 0,-2-10-1 0,-5 7 0 0,-2 4 1 15,4-1-1-15,-4-13 1 0,-2 11-2 16,-5 3 2-16,-9-1 0 0,2-10 0 0,5 4-1 0,-5 6 1 16,-2-3 0-16,4-10-1 0,-4 8 1 0,-7 5 0 15,3 1 0-15,4-6 0 0,0 9 0 0,-10 0 0 0,-3 2 0 16,-1-9-1-16,-4 5 1 16,-5 4 0-16,0 3 0 0,5-10 0 0,-1 10 0 0,-4-3 0 15,0 3 0-15,-4-5 1 0,4 0-2 0,-2 0 1 16,0 0 0-16,2-2 1 0,0 2-1 0,-4 2 1 0,-1 3 0 15,-1-3 0-15,-1-2-1 0,0 0 1 0,0 0 0 16,-2 0 0-16,-2 0 0 0,0 0 0 0,0 0 0 16</inkml:trace>
  <inkml:trace contextRef="#ctx0" brushRef="#br0" timeOffset="5207.7">12579 14492 263 0,'0'0'0'16,"0"0"1"-16,0 0 2 0,23-3-1 15,-12 1 0-15,12 2-1 0,7 0 1 0,9 0 0 0,15-2 0 16,1 2 10-16,-7 0 0 0,9-5 1 0,5-9-1 16,1 9-5-16,4 1 1 0,15-5 0 0,4-8-1 0,-1 8 7 15,-3 2 1-15,-5 0-1 0,3-9 1 0,7 4-7 16,-10 5 1-16,8 5 0 0,-8-3-1 0,-8 1 4 0,-12 1 0 16</inkml:trace>
  <inkml:trace contextRef="#ctx0" brushRef="#br0" timeOffset="5751.42">12429 14492 12 0,'0'0'0'0,"0"0"0"0,0 0 0 0,0 0 27 0,0 0 0 16,25 2 0-16,-5-4 1 15,3 2-16-15,0 0 2 0,4-3-1 0,28-1 0 0,7 4 13 0,6 0 0 16,0-3 0-16,12-8 0 0,2 1-14 16,5 1 0-16,18-2 1 0,7-3 0 15,-7 4 10-15,2 1-1 0,14-5 1 0,16 0-1 0,-10 5-11 16,8-3 2-16,18-2-2 0,13-2 1 0,-6 7 0 0,-12 2 2 15,19 0-1-15,-3-2 1 0,-7-1-6 0,-15 10 0 16,22-7-1-16,-5 3 2 0,-15 1 16 0,-2 1 1 0,10-2 0 16,-1-1-1-16,-16 0-12 0,-12 1-1 0,20-3 1 15,-8 4 0-15,-21 3-12 0,-14 0 0 0,-2-4 0 16,-11-1 0-16,-7 10-1 0,-16 2 2 0,-5 0-1 16,-6-3 0-16,-12 6 8 0,-14 1 1 0,-9 3 0 15,-9-14 0-15,-9 5-4 0,-9-3 0 0,0-2 1 16,-46 9 0-16,-8 8 13 0,-4-4 1 0</inkml:trace>
  <inkml:trace contextRef="#ctx0" brushRef="#br0" timeOffset="6478.13">13781 15285 853 0,'0'0'0'0,"-18"26"9"0,9 2 2 0,4-3-2 16,1 8 1-16,-5 6-5 0,9-4 2 0,-5 7-1 16,0-3 0-16,5-2 6 0,0 1 0 0,5 1 0 15,0 3 1-15,4-5-7 0,9-12 2 0,-4-4 0 0,2-2 0 16,4-5-1-16,1-5 0 0,-1-7 1 0,1-4 0 16,1-5-3-16,-3-4 0 0,-1-13 1 0,5-6 0 15,4-7-4-15,7 0 1 0,7-7-1 0,10-7 2 16,-1-3-2-16,5 6 0 0,-3-10 0 0,3 4 1 0,-5 8 21 15,0 6 1-15,0 3 0 0,-2-5-1 16,9 1-11-16,5 8-1 0,2 5 0 0,-1 0 1 16,-5 12-13-16,-13 7 0 0,1 9 0 0,-7 0 1 0,-3 14-1 15,-6 4 0-15,-3 6 0 0,-6 3 0 0,1 4 11 16,-3-1 0-16,-1 5 1 0,0 4-1 0,0-11-4 16,-4 0 0-16,2 0 0 0,0 4 1 0,0 1 12 15,-2-6 2-15,-3 1-1 0,0 0 0 16,1-7-10-16,-5-2 1 0,-5-12-1 0,-4-3 0 0,-1-1 7 15,1-3 0-15,2 0 0 0,-7 0 0 0,-6-3-8 0,-1 1 0 16,3-3 0-16,-42-18 0 0,-6-2 5 0,-5-3-1 16,-11 0 1-16,-8 5 0 0,-10 6-6 0,2 1 0 15,4-7 0-15,3-3 0 0,11 3 4 0,4 5 2 0,-4 4-2 16,-2 2 2-16,11-4-7 0,9 9 0 0,5 5 1 16,2 4 0-16,12 5-1 0,4 4 1 0</inkml:trace>
  <inkml:trace contextRef="#ctx0" brushRef="#br0" timeOffset="7692.9">14333 16223 1218 0,'0'0'0'0,"0"0"0"15,-9 58 0-15,2 9 8 0,0-4 1 0,-2-5 0 16,-4-5 0-16,6 1-3 0,2 4-1 0,1-5 1 16,-3-11 1-16,4 9 11 0,6-2-1 0,4-5 1 15</inkml:trace>
  <inkml:trace contextRef="#ctx0" brushRef="#br0" timeOffset="7909.71">14431 16091 1105 0,'0'0'0'0,"0"0"0"0,41-26 0 0,-23 15 11 15,5-1 1-15,0 3 1 0,-2 4-1 16,1 5-5-16,1 5 1 0,-4-1 0 0,-6 8-1 0,1 2-5 16,-10 2-1-16,1 5 0 0,-10 7 1 0,1 0-1 15,-5 0 0-15,-9 4 0 0,-5 3 1 16,2 7 8-16,3-5 1 0,-3-2-1 0,-6-5 1 0,2 0-4 15,7-5 0-15,-10-6-1 0,1-7 2 0,4 4 0 16,9-2 0-16,1-3 0 0,8-15 1 0,1 8-4 16,4-4 1-16</inkml:trace>
  <inkml:trace contextRef="#ctx0" brushRef="#br0" timeOffset="8170.59">14910 16156 904 0,'0'0'0'0,"0"0"0"15,0 0 0-15,-9 32 21 0,14-13 2 0,-1-1-1 16,-4 8 1-16,9 4-12 0,0 0 0 0,1-9 0 16,-1-7 2-16,7 2 11 0,0-9 2 0,0-2-1 15,2-10 1-15,2 3-14 0,1 0 0 0,-3-5 1 16,0-10 0-16,5 1 2 0,0 0-1 0,-5-3 1 16,-9-6-1-16,0 6-6 0,-4 5 1 0,-5 0 0 0,0-4 0 15,-5 2-3-15,-4 6 1 0,5 6-1 16,-19-3 1-16,0-3-2 0,0 3-1 0,-4 5 1 0,-9-3 0 15,1 10-1-15,3 2-1 0,0 2 0 0,-9-2 1 16,14 5-2-16,4 2 1 0,10 0-1 0,1-5 2 16,8 0-2-16,6-4 0 0,7 2 1 0</inkml:trace>
  <inkml:trace contextRef="#ctx0" brushRef="#br0" timeOffset="8372.04">15583 15527 1246 0,'0'0'0'16,"0"0"0"-16,0 0 0 0,-9 44 7 0,4-14 0 15,-4 3-1-15,-9 31 2 0,0-1-3 0,4-5 0 16,0 0 0-16,-2-4 1 0,5-1 11 0,6-4 3 16,3 9-1-16,-2-10 0 0,4-6-9 0,6-5 0 15,6-4 0-15,-1-8 1 0,5-4-2 0,5-7 0 16,-8-7 0-16</inkml:trace>
  <inkml:trace contextRef="#ctx0" brushRef="#br0" timeOffset="8957.39">15188 16028 941 0,'0'0'0'0,"0"0"0"16,0 0 0-16,0 0 2 0,0 0 1 0,0 0-1 16,0 0 0-16,0 0-1 0,0 0 1 0,0 0 1 15,0 0-1-15,44-12 2 0,-12 15 1 0,6-3-1 0,13-3 2 16,3 3-3-16,-6 0 1 0,0-2-1 0,-4-2 2 15,-3 4-5-15,-5 0 1 0,-4-7-1 16,-2-5 1-16,-1 0-1 0,-1-6 1 0,1 2-1 0,-6-3 1 16,-5 3 1-16,-8 4 2 0,-1-2-1 0,-5-2 0 15,-4 2 0-15,-4 5-1 0,-5 2 0 0,-1 0 0 0,-3-2 8 16,4 2 2-16,4 7-1 0,-13 0 0 16,-5 4-4-16,5 3 0 0,2 5-1 0,-2 6 2 0,-1 6-8 15,6-1 1-15,6 2 0 0,0 3 1 0,2 0-2 16,1-5 1-16,4 7 0 0,4-2 0 15,3 5 6-15,5-3-1 0,4-5 1 0,-3-8 1 0,3 1-4 16,5-2 1-16,2-6-1 0,4-8 2 0,-4 0 9 0,4-2-1 16,5-4 1-16,0-8 0 0,2-2-6 15,-6-2 0-15,-6-5 0 0,-3-9 0 0,-1 4 6 0,0 5 0 16,-4-4-1-16,-5-3 2 0,-5 5-7 0,-4 9 0 16,0 5 0-16,-4-3 0 0,4 5 4 0,0 2 2 0,0 5-1 15,-5 0 1-15,5 0-7 0,-4 0 1 0,4 0 0 16,0 3 0-16,0 4 2 0,0 2 0 0,0 0 0 15,0 8 1-15,0 20-6 0,0-5 2 0,0 3-1 16,-5-5 1-16,5-4 10 0,5-5 0 0,-1-1 0 16,-4-8 0-16,0 0-8 0,5-5 0 0,-1 0 0 15,-4-5 0-15,5 0 0 0,-5 1 1 0,5-3 0 16,-1-5 0-16,1 0-5 0,4 1 1 0,-5 1 0 16,10-18 1-16,7-11 2 0,4-1 1 0,0-1 0 15,-7 1 1-15,3 5-6 0,-1 7 1 0,-2 1 0 0,1-1 1 16,3-3 2-16,1 6 1 0,0 6-1 15,-7 5 1-15,-2 3-4 0,-7 8 0 0,2-4-1 0,0 5 2 16,0 4 4-16,-2-2 0 0,0 0-1 0,-1 7 1 16,1 7-5-16,0 0 1 0,2 2 0 0,5 5 0 15,4 2 5-15,-4-9 2 0,0 0-2 0,4-5 2 16,-5 0-7-16,1-4 1 0</inkml:trace>
  <inkml:trace contextRef="#ctx0" brushRef="#br0" timeOffset="9394.51">16657 15490 1381 0,'0'0'0'16,"0"0"0"-16,0 0 0 0,0 0 36 0,0 0 1 15,0 0-1-15,0 0 1 0,0 0-23 0,0 0 2 16,-16 30-1-16,21-2 0 0,4 16 18 0,2 4-1 16,3 4 1-16,-2-1 0 0,-1-7-20 0,-2-3 2 15,0 6-1-15,5 4 1 0,4 2 1 0,0-4-1 0,1-5 1 16,-1-9 0-16,-2-3-7 0,2-8 0 0,3-3 0 15,1-8 1-15,4-6-7 0,-4-4 2 0,1-6-1 16,-5-8 1-16,1 2-2 0,-1-1 0 0,0-4 1 16,0-7-1-16,-2 1-3 0,-4-1 1 0,-3-3-1 15,-5 1 1-15,-4 5-1 0,-4 6 0 0,-5 3 0 16,-9-3 1-16,-5 1 0 0,-5 1 1 0,-4 1-1 16,-16 4 0-16,-4 3 0 0,-3 0 0 0,-2-3 0 15,3-2 0-15,3 5-1 0,13 4 0 0,3 3 0 0,6-8 0 16,6 1 0-16,5-2 0 0,9-3 0 0,4-3 0 15,5 3-2-15,5 3 1 0,-1-1-1 0,14-9 1 16,10 2-2-16,1 1 2 0,1-3 0 0,16 2 0 16,6 5-5-16,-2 3 2 0,5-3-2 0,-14-5 2 15,-2 1-1-15,-3 1 2 0,-4 6-2 0,-4 1 2 16,-1 3-1-16,-4 3-1 0,-5 4 1 0,3 2-1 16,-8 0 1-16,-4 3 0 0,-2 4 1 0,-4 5 0 15,-1 2-2-15,-2 0 2 0,-5 5-1 0,1 14 1 16,1-3 0-16,3-4 0 0,0 0 0 0,-2-5 1 0,0-2-2 15,0-5 2-15,2 0 0 0</inkml:trace>
  <inkml:trace contextRef="#ctx0" brushRef="#br0" timeOffset="9526.15">17134 15452 752 0,'0'0'0'0,"0"0"0"15,0 0 0-15,14 24 40 0,-10-20-1 0</inkml:trace>
  <inkml:trace contextRef="#ctx0" brushRef="#br0" timeOffset="10002.61">17586 16058 1575 0,'0'0'0'0,"0"0"0"16,0 0 0-16,0 0 3 0,0 0 1 15,0 0-1-15,0 0 1 0,0 0-2 0,0 0 0 0,0 0 0 16,0 0 2-16,7-25 0 0,-10 4 2 0,3 2-1 0,-7-9 1 15,-2 1-3-15,0 3 2 0,-2-1-2 16,-3 9 2-16,3 2-4 0,2 9 0 0,2 3 0 0,-12-1 0 16,6 6-1-16,-1 1 1 0,5 1 0 0,-5 7 1 15,-4 4 1-15,9 5 0 0,0 4 1 0,2 10-1 16,2-2-1-16,5 1 2 0,5-1-2 0,-3-8 1 16,3-1 3-16,4-4-1 0,0-3 1 0,5-8 0 15,-1-7-3-15,-3 1 1 0,3-3 1 0,5-7-1 0,-4-5-2 16,2 0 0-16,0 3-1 0,7-21 1 0,0-2-1 15,-3 1 0-15,-2 1 1 0,1 2 0 0,-6 0 1 0,-3 8 2 16,-1 3-2-16,0-4 2 0,-5 3-3 16,1 6 1-16,-1 8 1 0,-4 1-1 0,0 3 2 0,0 0 2 15,0 0 0-15,-4 3 0 0,4 6-3 16,0-4 1-16,0-1-1 0,0 15 2 0,0 11 0 0,9 0 2 16,5-7-1-16,4-9 1 0,-2-4-4 15,-2-6 2-15,2-1 0 0,9-3-1 0,2-5 4 0,3-4 0 16,4-3 0-16,7-11 0 0,5 0-3 15,-8-8 1-15,1-8-2 0,-7-14 2 0,2-1 0 0,-6-4-1 16,-6-9 1-16,1-10 0 0,-5 8-3 0,-6 1 1 16,-8 6-1-16,-10 6 2 0,-4 14-2 0,-8 10 1 0,-5 6-1 15,-9 3 1-15,5 11-2 0,-3 12 1 0,1 10-1 16,-5 8 0-16,4 8 1 0,9-1-1 0,8 8 0 16,-1 4 2-16,9 14-3 0,15 5 1 0,8 9 0 15,7 7 0-15,11 4 2 0,5-6-1 0,10-5 1 16,8-5-1-16,5-2-1 0,-3-2 1 0,12 0-1 0</inkml:trace>
  <inkml:trace contextRef="#ctx0" brushRef="#br0" timeOffset="10747.9">8775 14642 1569 0,'0'0'0'0,"0"0"0"0,-5-41 0 0,10 31 18 0,4 8 0 16,-5 2 0-16,-8-7 0 0,-1 5-8 0,5 2 0 15,0 0 1-15,0 0-1 0,0 0 18 0,0 0 1 16,0 0-1-16,0 0 1 15,0 0-15-15,0 0-1 0,0 0 1 0,-18 0-1 0,-14-2 3 0,-16-1-1 16,-7 3 1-16,-18-2 0 0,0 4-7 0,0 3 0 16,-6-5 0-16,-13 0 1 0,-15 0-6 0,2 9 2 15,-20 5 0-15,-8-5-1 0,-1 5-1 0,4 0 0 0,-7 5-1 16,2-8 2-16,12 1-4 0,7-3 1 0,6-2-1 16,-6-7 2-16,25 9-2 0,13 1 0 0,3-3 0 15,-7-14 1-15,4 7-1 0,12 2 2 0,-2 3-1 16,9-1 0-16,4 1-1 0,14 4 1 0</inkml:trace>
  <inkml:trace contextRef="#ctx0" brushRef="#br0" timeOffset="11392.44">5228 15452 1356 0,'0'0'0'0,"-9"-25"0"16,9 9 0-16,4 2 57 0,-4 4 2 16,-4 6-1-16,4 6 1 0,0 0-43 0,0-2 2 0,0 0 0 15,0 17 0-15,4 11 37 0,1 4 1 0,4 5 0 16,-5 10 1-16,1 6-41 0,0-9 2 0,-1 5-1 16,5 0 1-16,5-8-18 0,0-3 0 0,4-4 0 15,-4-8 0-15,4-5 0 0,5-7 0 0,-1-5 0 16,8-7 0-16,-3-4-7 0,1-3 1 0,-1-6-1 15,1-6 1-15,4 1 1 0,4-5 0 0,-2-11 1 16,7-10-1-16,-4 3-8 0,-1-6 0 0,10-3 1 16,0-10 0-16,6 0 4 0,7 9 0 0,5-4 0 15,-5 8 0-15,-2 4 4 0,-2 4 0 0,0 4 0 16,0-4 1-16,-12 11-1 0,-2 3 1 0,0 7-1 0,5 7 2 16,-5 13-1-16,-5 3 1 0,5 7-1 0,-2 9 1 15,-2-2 0-15,-10 3 0 0,0-1-1 0,-4 2 2 16,0 5-1-16,-2 1 1 0,-1 1 0 0,1 5 0 15,-3-7 0-15,0-2-1 0,-4-2 1 0,4 2 0 0,-4-10 0 16,-5-2 1-16,0-2 0 0,0-9 0 16,-9-3-1-16,0-2 1 0,0 0 0 0,-4-7 0 0,-6 3 0 15,1 4 0-15,0 0 0 0,-46-28 0 0,-6-2 0 16,-3 2 0-16,-9 0 0 0,-5 5 0 0,8 0 0 0,1-3 1 16,-11-6 0-16,-6-6 0 0,-5 11-1 15,2 6 1-15,-3 4-1 0,1-8 2 0,25 11 0 0,2 7 0 16,5 7 0-16,-12 7 2 0,7 7-3 0,5 7 1 15,0 7 0-15</inkml:trace>
  <inkml:trace contextRef="#ctx0" brushRef="#br0" timeOffset="11795.99">5444 16513 1269 0,'0'0'0'0,"0"0"0"0,0-32 0 16,5 25 65-16,0 4 0 0,-1 6 0 0,1-1 0 0,-5 3-47 16,4-1 0-16,-4 3 0 0,5 19 0 0,-1 16 37 0,1 6 1 15,-5 8 0-15,0-7 0 0,-5 9-39 16,5 0 1-16,0 2-1 0,0-9 1 0,0 3 3 0,0-8 2 15,5-4-2-15,4-5 1 0,0-7-10 0,-4-2-1 0,-1 2 0 16,5 0 1-16,-4-7-3 0,4-9 0 16</inkml:trace>
  <inkml:trace contextRef="#ctx0" brushRef="#br0" timeOffset="12023.38">5454 16485 1332 0,'0'0'0'0,"0"0"0"15,27-37 0-15,-9 21 22 0,10 4 0 0,8-2 1 16,1-4 0-16,6 6-11 0,-2 5 0 0,5 0-1 16,-5 3 2-16,0 4 20 0,-5 0 1 0,3 4 0 15,-12 3 0-15,1 7-19 0,-15 2 0 0,-8 3-1 16,-14 2 1-16,0-3 5 0,-10 1 0 0,-3 7 0 0,-19-3 1 16,11 7-11-16,-7-2 1 0,-4-5 0 0,-4 0 0 15,4 0-5-15,2 8-1 0,2-8 1 0,6-2 0 16,8-3-3-16,9-4 2 0,5-7-2 0,4-5 1 15,5-2-2-15,0-2 0 0,0 4 0 0,9-6 0 16,10 1-1-16,-6-1 1 0</inkml:trace>
  <inkml:trace contextRef="#ctx0" brushRef="#br0" timeOffset="12252.77">6177 16553 1042 0,'0'0'0'0,"0"0"0"0,0 0 0 0,-5 23 15 16,5-19-1-16,0 1 1 0,-4 16 0 0,4 11-6 15,0-1 0-15,9-10 0 0,0-10 0 0,9-4 17 0,-4-2 1 16,-1-5-1-16,6-12 1 0,3 3-15 0,1 0 1 16,-9-8-1-16,4-6 1 0,3 9 5 0,-3-4 0 15,-4-3 0-15,-10-14 1 0,1 9-9 0,-5 5 1 16,-5-2-1-16,-4 2 0 0,5 5 7 0,-10 5 1 0,-4 1-1 16,-17-6 1-16,3 4-7 0,-4 10-1 0,4 2 0 15,-4 2 0-15,4 15 4 0,9-3 1 0,0 0 0 16,5-8 0-16,11 4-6 0,7-1 0 0</inkml:trace>
  <inkml:trace contextRef="#ctx0" brushRef="#br0" timeOffset="12431.35">6592 15907 803 0,'0'0'0'0,"0"0"0"0,0 38 0 15,-5 1 38-15,5 5 1 0,0 5 1 0,-4 13-1 16,4 3-23-16,4 0-1 0,1 5 1 0,-1-5 0 0,1-9 10 16,4-5 1-16,0-2-2 0,-4-12 2 15,-1 0-14-15,5-12 0 0</inkml:trace>
  <inkml:trace contextRef="#ctx0" brushRef="#br0" timeOffset="13036.3">6453 16362 1168 0,'0'0'0'15,"-14"-28"0"-15,5 3 0 0,0 11 4 0,9 9 1 16,0 3-1-16,0-3 2 0,-5 3-3 0,10 2 1 16,-1 2-1-16,5 1 1 0,5-1 0 0,0 0-1 0,-5 1 0 15,46-6 1-15,6 1-2 0,-6-3 0 0,0-2 1 16,-10 0 0-16,3 5 8 0,-7 2 0 0,-4-5 1 16,-1-6-1-16,-8-1-4 0,-6 5 0 0,-3-2 0 15,-1-7 1-15,-2 6 0 0,-2 6 0 0,-5-8 0 16,-9 3 1-16,-3 2-4 0,1 2 1 0,2 3-1 15,-7-5 1-15,-4 0 2 0,-1 2 0 0,3 5 0 16,-4 0-1-16,-6 0-1 0,-3 5 0 0,3 4-1 16,1 5 1-16,-9 12-4 0,9-1 1 0,-1 8 1 15,3-3-1-15,5 5-1 0,6 0 1 0,3-3-1 16,4-4 1-16,5 2 1 0,5-2 0 0,1-5 1 0,1-7-1 16,4 3-2-16,0 0 2 0,1-5-1 0,-1-12 0 15,0 3 1-15,-4-3-1 0,0-2 1 0,8-12-1 16,-3 5-1-16,-3 0 2 0,0-7-2 0,4-13 1 15,-6-1-1-15,-1 0 2 0,6-7-1 0,-6-2 1 16,1 4-2-16,-5 6 0 0,0-1 0 0,-4-2 2 16,-1 13-1-16,1 8 0 0,-5 4 1 0,0-2 0 15,-5 3-2-15,5 4 2 0,0 2-2 0,-4 3 1 0,4-1 4 16,-5 3 1-16,5 0 0 0,-4 33 0 16,-5 15-4-16,0-6 2 0,9-7-1 0,0-14 1 0,4-5 2 15,1 0 0-15,-5 0 0 0,4-6 1 0,1-1-4 16,-1-2 1-16,5-3-1 0,1-4 1 0,-6 0 2 15,1-2 1-15,-1-3-1 0,1-4 1 0,4 0-4 16,-9-1 1-16,0 1 0 0,9-10 0 0,5-6 5 0,-1-1 2 16,6 1-1-16,6-26 1 0,2 9-7 0,-9 5 2 15,5-5 0-15,-5-5 0 0,1 8 5 0,-6 11 2 16,1 2-1-16,4 1 1 0,-9-1-7 0,1 12 1 0,-1 5 0 16,0 0 0-16,0 2 8 0,-5 0-1 0,-1 2 1 15,6 5 1-15,-2 9-9 0,0-6 1 0,-1 1 0 16,8 10 1-16,7 12 1 0,-8-1 1 0,1-6 1 15,4-8-1-15,0 5-5 0,-8-2 0 0,3-7 0 16,-8-5 1-16,4-2-2 0,0-2 0 0</inkml:trace>
  <inkml:trace contextRef="#ctx0" brushRef="#br0" timeOffset="13208">7677 15801 1281 0,'0'0'0'0,"0"0"0"0,0 0 0 15,23 23 20-15,-18-16 2 0,2 4-1 16,4 10 0-16,3 7-10 0,-1 2 1 0,3-6-1 0,-6 13 0 16,3 2 14-16,1 1-1 0,-5 4 1 0,-4 0 0 15,4 4-13-15,0 6 1 0,0 4-1 0,-4-9 0 0,4-3 3 16,-5-6 1-16,1-8-2 0</inkml:trace>
  <inkml:trace contextRef="#ctx0" brushRef="#br0" timeOffset="13655.32">7655 16321 1042 0,'0'0'0'0,"-9"-26"0"0,4 5 0 0,5 7 9 0,0 7 1 16,5 0-1-16,-5 0 1 0,4 3-4 0,1 4 1 15,-1 0-1-15,10-7 1 0,13 2 20 0,-2 0 1 0,7 5-1 16,18-7 1-16,1 3-16 0,-10 4 2 16,0 0-1-16,-5-5 1 0,3 5 9 0,-2 0 1 0,-10 0-1 15,-4-5 1-15,-5 5-13 0,0 3 2 0,-4-6-1 16,-5-6 0-16,-4 2 1 0,-1 5 0 0,-4 2-1 15,0-2 2-15,0-1-6 0,0 1 0 0,0 0-1 16,0-1 1-16,0 1 0 0,0 0 0 0,0-1 0 16,-4-1 1-16,4-1-4 0,-5 3 1 0,5 2 0 15,-5 0-1-15,1-3-1 0,-1 1 0 0,1 2-1 16,-5 7 2-16,-5 2-3 0,0 1 2 0,1-3-1 16,-1 0 0-16,-4 6 1 0,9-6-1 0,-1-2 0 0,1-3 1 15,5 1-2-15,4-3 0 0,-5 0 1 0,5-3 0 16,0 1-1-16,0 0 1 0,0-1 0 0,0-4 0 15,9 3-1-15,0-5 1 0,-4 4-1 0,4-4 0 16,0-3 0-16,0 0 1 0,-4 5-1 0,-1-2 1 16,1 2-1-16,4 3 1 0,-4 1-1 0,-5 3 0 15,0 0 0-15,0-2 1 0,0 2-1 0,4 0 1 16,1 0-1-16,-5 0 1 0,0 0-1 0,0 5 0 0,0 4 0 16,0 2 1-16,0 3-1 0,-5 12 1 0,5 13-2 15,0 1 2-15,0-1-1 0,-4-11 0 16,4 5 0-16,0-8 2 0,0-2-1 0,0-6 1 15,0-1-2-15,4-2 0 0,-4-3 0 0,5-1 2 0,4-3-2 0,-4-3 1 16,-1 1 1-16</inkml:trace>
  <inkml:trace contextRef="#ctx0" brushRef="#br0" timeOffset="13790.96">8166 15703 1269 0,'0'0'0'0,"0"0"0"16,0 0 0-16,0 0 10 0,0 0 0 0,0 0 0 16</inkml:trace>
  <inkml:trace contextRef="#ctx0" brushRef="#br0" timeOffset="14299.63">8444 16223 1042 0,'0'0'0'0,"0"0"0"0,0 0 0 16,-5-26 0-16,3 17 1 0,0 0-1 0,-5-3 1 16,0-2-1-16,0 5 1 0,0-2-1 0,-4-6 2 15,-3-4 1-15,5 0 1 0,0 5 1 0,-5 2-1 16,1 7 0-16,8 7-1 0,1 0 0 0,-1 5 1 0,0 0 3 16,1-3 0-16,4 5 0 0,-5 14 1 15,5 4-4-15,0-1 2 0,0-6 0 0,5 8-1 0,4 8 13 16,5-6 0-16,-1 0 0 0,-4-9 0 0,5-1-8 15,0-6 0-15,-5-7 0 0,2-5 1 0,-2 4 14 0,-2-1 2 16,2-3 0-16,5-12 0 0,-2 0-15 16,-3 1 2-16,-9-3-2 0,9-12 2 0,0 1-12 0,0 1 0 15,-4 4 0-15,-5-6 2 0,4 10-2 0,-4 2 0 16,5 0 1-16,-10-2-1 0,5 4 9 16,-4 5 0-16,4 5 0 0,-5 2 2 0,5 0-6 0,0 0 0 15,0 0 0-15,0 7 1 0,0 2 7 0,0 3-1 0,0 2 1 16,0 4 0-16,5 8-6 0,8 2 0 15,1-3 0-15,4-2 0 0,0 7-1 0,5-4 1 0,0-10-1 16,0-11 1-16,2 0-3 0,-4-3-1 0,-1-4 1 16,3-12 0-16,-5 0-1 0,0-3 1 0,1-1-1 15,-6-17 1-15,6 3-3 0,-6-1 2 0,-4-6-1 16,-4-5 1-16,-1-1-2 0,-4 6 1 0,5-10-1 16,-10-4 1-16,-4 2-1 0,0 4 0 0,0-4-1 15,-9-4 2-15,-5 13-2 0,5 16 0 0,-5 5 0 0,0 7 1 16,3 8-2-16,4 3 1 0,0 8 0 0,2 9 0 15,0 7 0-15,10 4 0 0,4 8-1 0,4 13 1 16,5 1-1-16,7 1 0 0,7 1 1 0,9 7 0 16,0 9 2-16,0-3 1 0,9 8-1 0</inkml:trace>
  <inkml:trace contextRef="#ctx0" brushRef="#br0" timeOffset="18925.66">8724 14696 338 0,'0'0'0'16,"0"0"0"-16,0 0 0 0,-4-26 11 0,8 22 0 0,1-1 0 16,0-9 0-16,-1 3-4 0,1 1 0 0,-1 6-1 15,-4-1 2-15,5 0 40 0,-1 1 1 0,1-1-1 0,-1-2 0 16,6 0-31-16,-1 0 0 0,-5 3 0 0,10-6 0 16,0 6 35-16,4-1 2 0,-9 3-1 15,9-1 1-15,1 3-37 0,-1 0 1 0,-5 0-2 0,3 5 2 16,3 4 7-16,-1-2 0 0,-4 0-1 0,-5-2 1 15,4 2-13-15,-3 2 1 0,3 0-1 0,5 1 0 16,1-3 1-16,-1 2-1 0,0 0 1 0,3-4 0 16,4 4-5-16,0 5 0 0</inkml:trace>
  <inkml:trace contextRef="#ctx0" brushRef="#br0" timeOffset="43050.05">9650 17620 426 0,'0'0'0'0,"0"0"0"0,-9-32 0 16,7 9 13-16,4-3 2 0,3-4-2 0,-5-7 2 16,0 9-7-16,0 5 1 0,0 4 0 0,4-6 0 15,1 6 50-15,-5 5 1 0,5 0-1 0,-5 0 1 16,0 5-43-16,0 7 1 0,0 2-1 0,0 0 1 16,0 0 22-16,0 0-1 0,0 0 0 0,0 7 2 15,0 9-26-15,0 2 1 0,0 3 0 0,0 16 0 0,9 14 18 16,0-4 1-16,0-15 0 0,-4-4 1 15,8-2-22-15,1-5 1 0,0-7 0 0,-1-3 0 0,5-2 1 0,-8 1 1 16,3-1-1-16,-4-9 0 0,-4-5-7 16,0 3 1-16,-1 0-1 0,-2-5 1 0,3 0-3 0,0 4 1 15,-1 1 0-15,1-14 0 0,1-7-4 0,4-3 2 16,-1 1 0-16,0-10-1 0,2 7 0 0,3 7 0 16,0 5 1-16,-10-7-1 0,-4 6-1 0,5 10 0 15,4 3 0-15,-5 1 0 0,6 3 2 0,-6 0 0 0,-4 0 1 16,5 0 0-16,-5 3-3 0,4 1 1 15,-4-1-1-15,5 6 1 0,4 12 4 0,0 4 0 16,0 3 0-16,0 12 0 0,5-1-4 0,0-9 1 0,-1-6 0 16,-1-4 0-16,4-8 4 0,2-3 1 0,-2-4-1 15,-2-5 0-15,-1 0-5 0,-4-5 2 0,5 1 0 16,-5-6 0-16,0 6 2 0,-4 1 1 0,-1-4-1 16,-4-9 1-16,5-5-5 0,-5 0 2 0,5 1-1 15,-1-22 0-15,-4 2 2 0,0 10 0 0,0 0 0 16,-9-2 0-16,0 1-3 0,0 6 1 0,0-3 0 15,-5-5-1-15,5 15 7 0,0 6-1 0,0-2 0 0,-3-2 0 16,3 5-4-16,5 6 1 0,1 3-1 0,1-1 0 16,2 3 0-16,0 0 1 0,0 0 0 0</inkml:trace>
  <inkml:trace contextRef="#ctx0" brushRef="#br0" timeOffset="43335.85">10574 17555 829 0,'0'0'0'0,"0"0"0"0,30-9 0 0,-16 7 24 0,-5-1 2 16,-5-4-1-16,5-7 1 0,0 0-14 15,1 1 0-15,-6-1 1 0,-4-7 0 0,5 0 12 16,-1 5 1-16,-4 4 0 0,-4-2-1 0,4-2-12 16,-5 2-1-16,1 2 0 0,-15-2 2 0,1 3-5 15,4 1 1-15,1 8-1 0,-15 0 1 0,6 2-4 0,3 4 0 16,3 3 1-16,-6 5 0 0,3-3-6 0,10 5 1 0,0 3 0 15,-9-1 1-15,9 0-2 0,4 5 1 0,5 2-1 16,-4 5 1-16,8 2 0 0,5-4-1 0,5-3 0 16,-5-5 0-16,9 3 0 0,1-2 0 0,6-8 0 15,0-4 0-15,4 5-1 0,3 2 2 0,0-9-2 16,0-3 1-16,5-2-1 0,-5 0 1 0,-5-2-1 16</inkml:trace>
  <inkml:trace contextRef="#ctx0" brushRef="#br0" timeOffset="43543.3">10907 17163 665 0,'0'0'0'0,"0"0"0"0,0 0 0 16,0 0 13-16,0 0 2 0,0 0 0 0,0 0-1 16,0 0-6-16,0 0 1 0,0 0 0 15,0 0 0-15,0 0 15 0,0 0 0 0,0 0 0 0,-9 26 0 16,23 15-12-16,4 6 0 0,-4-1 0 0,-5-6 1 15,0 1 5-15,-4 3 0 0,4 1 0 0,-5-6 0 16,3 0-8-16,2-1 0 0,-2-11 0 0,0 4 0 0,0-4-4 0,-3-1 0 16,-1-3 1-16</inkml:trace>
  <inkml:trace contextRef="#ctx0" brushRef="#br0" timeOffset="43758.01">11240 17121 892 0,'0'0'0'0,"0"0"0"15,0 0 0-15,0 0 2 0,0 0 1 0,0 0-1 16,0 0 2-16,0 0-2 0,0 0 0 0,12 26 1 16,-12-12-1-16,0 4 5 0,0 8 0 0,0 4 0 15,-3 26 1-15,1 2-3 0,0-5 0 0,2 3 0 16,0 6 0-16,0-4 5 0,2-7 0 0,7 1 1 0</inkml:trace>
  <inkml:trace contextRef="#ctx0" brushRef="#br0" timeOffset="67635.38">31734 12976 2072 0,'0'0'0'16,"-27"23"53"-16,13-4 0 0,3 4-1 0,-3 0 2 16,5 7-37-16,2 10 1 0,0 11-1 0,-2 9 1 15,7 8 53-15,4-1-1 0,7 7 1 0,0-2 0 16,5-14-53-16,6-4 0 0,6-13 0 0,1 10-1 15,0-7 22-15,-2-6-1 0</inkml:trace>
  <inkml:trace contextRef="#ctx0" brushRef="#br0" timeOffset="67907.42">32106 13210 2211 0,'0'0'0'0,"0"0"0"0,27-18 0 0,-13 13 51 0,0 3 0 15,-5 2 1-15,-7 5 0 0,3 2-35 0,-1 2-1 16,1 0 1-16,-1 17 1 0,8 8 46 0,-1 4 0 16,-2-6 0-16,-16 10 0 0,7-5-46 0,0-2 0 0,-4 0 0 15,-3 2 0-15,2-9 17 0,3-3 1 0,0-4-2 16,-7-2 2-16,2-5-21 0,5-5-1 0,4-9 1 16,0 2 1-16,-2-2-6 0,0 0 1 0,2 0 0 15,10-2 0-15,6-7-4 0,0-3 0 0,1 0 0 16,19-25 1-16,10 0-3 0,-7-5 2 0,-11-2 0 15,-7 2-1-15,0 10-1 0,-1-1-1 0,1-1 1 16,14-4-1-16,-3 1-1 0,-2 5 0 0</inkml:trace>
  <inkml:trace contextRef="#ctx0" brushRef="#br0" timeOffset="68188.67">32475 12593 2511 0,'0'0'63'16,"-43"7"-46"-16,27 2 1 0,11 1 0 0,8-1 0 0,6 0 51 16,0-2 1-16,0 0-1 0,28 5 2 15,13-3-53-15,0-9 0 0,9-5 0 0,1-4 0 0,1-5 19 16,3 3 1-16,7 1-1 0,-10 3 1 0,-4 0-23 16,-9-4 0-16,-4 4 1 0,-6 2 0 0,-3 3-3 0,-8 2 1 15,-2 2-1-15,-4 7 2 0,-5 5-7 0,-7-2 1 16,0 7-1-16,-7 13 0 0,-2 1 1 0,-5 4 2 15,-4 11-1-15,-4 13 0 0,-3-3-5 0,0-5 2 16,-3 5 0-16,-6 7 0 0,5 12-4 16,-1-1 0-16,1 13 1 0,-10 3-1 0,3-15-1 0,2-12 2 15,-3-5-2-15,-8-2 1 0,15-2 1 0,12-7 0 0</inkml:trace>
  <inkml:trace contextRef="#ctx0" brushRef="#br0" timeOffset="68659.38">31627 13152 2463 0,'0'0'0'15,"0"0"0"-15,-7-39 0 0,-2 25 72 0,2-2 0 0,5 4 0 16,2 1 1-16,0 1-55 0,-3 6 0 0,3 4 0 16,0 0 0-16,0 0 61 0,0 0 0 0,0 0 0 15,3 7 1-15,1 7-63 0,1 4 1 0,-3 8 0 16,16 53 0-16,10 13 17 0,-1-3 1 0,-2-3-1 15,-4-8 1-15,-1-8-22 0,-1-7 1 0,-6 9-1 16,3 2 2-16,7-11-6 0,-2-8 2 0,-6-4-1 16</inkml:trace>
  <inkml:trace contextRef="#ctx0" brushRef="#br0" timeOffset="69138">31996 13408 2362 0,'0'0'0'15,"0"0"0"-15,-41 16 0 0,21-11 60 0,8-5 2 16,3-5 0-16,-2 0-1 0,4-2-44 0,5 3 1 16,2-1 0-16,2-6 0 0,3-1 44 0,-1 3 0 15,-2-5-1-15,8-7 1 0,10-7-45 0,7 0 1 0,5 7 0 16,0-4 0-16,2 6 11 0,1 5 1 0,-1 3-1 16,-4 1 2-16,-1 6-18 0,3 6 1 15,-9 5-1-15,-3 9 2 0,-1-2-7 0,-6 9-1 0,-3 8 1 16,-13-1 0-16,3 4-2 0,-2 8-1 15,-7 2 1-15,-7 10 0 0,4-1-1 0,-1-13 1 0,-5-3-1 16,-8 2 1-16,6-4-3 0,4-3 2 0,0 3-2 16,0-2 2-16,7-3-3 0,4-9 1 0,5-5 0 15,5-4 0-15,-3-12-1 0,5 0 0 0,7-7 1 16,4-12-1-16,14-9 0 0,7-2 0 0,2-5 1 0,2-2 0 16,3-7-2-16,-8 5 1 0,-3-10 1 0,6-2-1 15,-2 0 0-15,-10 9 0 0,-1 5 1 0,-3 2-1 16,-5 7-1-16,-6 5 1 0,-3 4 0 0</inkml:trace>
  <inkml:trace contextRef="#ctx0" brushRef="#br0" timeOffset="69737.22">32380 13596 2457 0,'0'0'53'16,"41"-44"-36"-16,-12 13 0 0,-6 11-1 0,2 1 2 0,-4-4 45 15,-3 2 1-15,0-5 0 0,7 1 0 0,-2 4-46 16,0 0 0-16,2 0 0 0,0-2 0 0,-2 0 14 15,-5 4 2-15,-2 1 0 0,-5 1-1 0,-1 8-18 16,-4 0 0-16,4 4-1 0,-6-4 1 0,-4 7-6 0,0 2 0 16,0 2 0-16,0 3 0 0,-2-1-4 0,0 1 2 15,2-5-1-15,-16 21 0 0,-16 11 0 0,-7-2 1 16,-4 5-2-16,1 0 2 0,11 2-2 16,5-2-1-16,-3 7 1 0,-5 6-1 0,2-6-2 0,2-7 0 15,0 5 1-15,-8-6 0 0,10 1-2 0,10-5 1 0</inkml:trace>
  <inkml:trace contextRef="#ctx0" brushRef="#br0" timeOffset="77037.72">22273 15719 1695 0,'0'0'0'0,"-12"-37"63"0,8 23 0 0,2 10 0 15,-3 4 1-15,1 0-46 0,1 0 0 0,3 0-1 16,3 25 1-16,-1 22 83 0,0 1 2 0,0 6-2 16,1 4 1-16,1 0-85 0,1 0-1 0,-1 16 1 15,-1-4 0-15,1 4 34 0,3 0 0 0,4-9 1 16,1-7-1-16,-1-11-34 0,1-10 0 0,1-9 0 15,1-10 1-15,4 1 3 0,-4-5 2 0,0-10-1 0,-5-8 0 16,0-3-10-16,5 0-1 0,2-5 0 16,-1-13 1-16,6-6 5 0,2-1 1 0,-3-5 0 0,-8-12 0 15,8 3-8-15,1 6 0 0,-7-2 0 0,-10 5 1 16,5 9-8-16,5 5 1 0,0 7 1 0,-10 4-1 16,1 10-1-16,4 2 0 0,0 0 0 0,-2 9 1 0,2 5 1 15,2 0 2-15,3 2 0 0,4 12 0 0,5 12-3 16,-2-1 1-16,1 1-1 0,1-5 1 0,5-3 1 15,-1-6 2-15,0-3 0 0,-2-14 0 16,0 3-4-16,1-5 2 0,-1-7 0 0,-5-7-1 0,5-3 2 0,0-1 1 16,-6-3 0-16,-6-16-1 0,1-7-2 15,-5-3 1-15,0-9-1 0,-6-6 1 0,-3-1 3 0,-3-2 0 16,-1-5 0-16,-10-2 1 0,0 7-5 0,1 0 2 16,-6-4-1-16,-10-3 0 0,4 9 3 0,2 12 0 15,-2-5 0-15,-9 5 0 0,4 14-3 0,7 9 0 16,-4 5-1-16,-1-1 2 0,10 10 0 0,9 7 1 15,4 7-1-15,3 10 1 0,4-6-3 0,5 1 0 16,5 2 1-16,20 25 0 0,-1 8 3 0,6 1 1 0</inkml:trace>
  <inkml:trace contextRef="#ctx0" brushRef="#br0" timeOffset="77381.98">23623 16232 2186 0,'0'0'0'0,"-9"-32"0"0,-2-5 0 16,2 0 58-16,4 4 0 0,-4 3 1 0,-9 0 0 16,4 2-42-16,-4 12 1 0,-1 2 0 0,-3-3 0 15,-1 13 47-15,2 4 1 0,3 2-1 0,0 7 1 16,2 5-48-16,2-2 0 0,0 11 0 0,-2 10 0 16,3 6 41-16,-1 5-1 0,10 5 0 0,4-3 2 15,-5 8-43-15,5-1 1 0,5 3-1 0,-1-12 1 0,1-5 7 16,4-4 0-16,0-2-1 0,7-15 1 15,2 5-12-15,-2-9-1 0,-2-4 0 0,4-13 1 0,3-1 3 16,-3-3 1-16,-2-3 0 0,2-15 0 0,-2 2-8 16,-2-1 1-16,-1-6 0 0,-4-4 0 0,1 1-5 0,3 3 0 15,-8-3 1-15,-5-6-1 0,4 6-1 16,-4 13 0-16,5 3 0 0,-5 3 0 0,0 5 2 0,0 7 1 16,5 2-1-16,-3 0 1 0,2-3-3 0,1 3 1 15,-3 0-1-15,5 7 1 0,4 5 1 0,1 4-1 0,-1-4 1 16,12 27-1-16,7 15-1 0,-5-8 0 0,-5-6 0 15</inkml:trace>
  <inkml:trace contextRef="#ctx0" brushRef="#br0" timeOffset="77666.81">23847 16133 2173 0,'0'0'0'0,"0"0"0"15,0 0 0-15,-23-21 97 0,23 28-1 0,2 4 1 16,3-2-1-16,-1 1-79 0,-1-1 0 0,1 3 0 15,5 4 1-15,7 5 57 0,2-3 1 0,-2 3-1 0,10 12 2 16,1 2-59-16,0-5 0 0,1-5 0 0,-1-4-1 16,-4 0 19-16,-3-7 0 0,1 2 0 0,-10-7 0 15,-2-2-21-15,-2-4-1 0,0 1 1 0,-7-8 1 16,-2 4-5-16,2 0 1 0,0 0-1 0,-5-12 2 16,3-4-7-16,2 0 2 0,0-3 0 0,-7-37 0 0,0 3-2 15,3 4 0-15,6 3 1 0,3-3 0 16,4 5-3-16,2 14 1 0,-2 0-1 0,-4 2 2 0,4 12-4 15,2 9 2-15,3 0-1 0,-7 4 0 0,0-1 0 16,0 4-1-16,-3 4 0 0,1 1 1 0,1 2 0 0,6 2-1 16</inkml:trace>
  <inkml:trace contextRef="#ctx0" brushRef="#br0" timeOffset="77913.28">24497 16235 2159 0,'0'0'0'15,"0"0"0"-15,23 0 0 0,-17 0 29 0,-1-3 1 16,0 1 0-16,4-3 1 0,2-2-18 0,-2 0 1 15,-4 0-1-15,8-4 2 0,3-8 21 0,0 1-1 16,-4 1 1-16,4-13 1 0,-5 2-22 0,-4 5 1 0,-2 2-2 16,-5 0 2-16,-5 5 0 0,0 7 1 0,-1 2-2 15,-4-2 2-15,-6 2-8 0,1 4 1 0,1 6-1 16,-11 8 1-16,-7 3 0 0,4 5 2 0,6 2-2 16,8 7 1-16,0 2-4 0,5 0-1 0,2 2 1 15,3 1 1-15,4 6 5 0,4 1 2 0,8 4 0 16,6-5-1-16,0-4-6 0,10-2 1 0,-1-12 0 15,12-5 0-15,2 0-7 0,-5-4 0 0,10 2 1 0,0-10-1 16,-1 1-1-16,-6-5 1 0</inkml:trace>
  <inkml:trace contextRef="#ctx0" brushRef="#br0" timeOffset="78235.42">25074 16077 2035 0,'0'0'0'0,"0"0"0"0,-25-9 0 16,9 4 118-16,4 5 0 0,8 2 0 0,-1 1-1 15,3-3-102-15,2-3 1 0,2 1-1 0,1 0 1 0,-1 2 68 16,0 0 1-16,0-3-1 0,21-6 0 0,23-7-67 16,2-5 1-16,2-2 0 0,-5-5 0 0,-8 2 37 0,-5 1 1 15,2-10-1-15,-4-9 1 16,-3-7-39-16,-6 0 1 0,1-7-2 0,-8 0 2 0,-5 4 1 0,-4 10 2 16,-5-5-2-16,-14 1 1 0,0 13-10 0,-4 2 1 15,-5 8-1-15,-13-5 2 0,-3 13 1 0,0 6 2 16,-4 6-2-16,-3 3 2 0,8 9-8 0,8 2 2 15,3 0 0-15,4 12 0 0,5 2-5 0,4 3 0 0,5 9 0 16,4 11 0-16,3 12-2 0,2-2 2 16,4 16-1-16,6 9 0 0,3-11 2 0,6-3 1 0,6 0-1 15,7 5 1-15,4 0-3 0,-4 5 2 0,-5 2-2 16,1-3 2-16,1-1-1 0,1-17 2 0,0-5-2 16,-7-14 2-16,-3 3-3 0,-4-9 2 0</inkml:trace>
  <inkml:trace contextRef="#ctx0" brushRef="#br0" timeOffset="78644.96">25005 16181 2337 0,'0'0'0'0,"0"0"0"0,25-7 0 16,-11 5 81-16,-2 2 1 0,1 0 0 0,17-5 0 16,4 5-64-16,3 3-1 0,8-3 1 0,3-5 0 15,7 5 70-15,2 0-1 0,4-2 1 0,-8-5 1 16,-1 0-73-16,-8-3 2 0,-5-3 0 0,-10-4 0 0,-1 3 8 15,-6 0 1-15,-1-9-1 0,-5 2 1 16,-5 5-15-16,-2 2 1 0,-2-4-1 0,-7-1 1 0,3 7-9 16,-1 5 0-16,-4 1 0 0,-5 1 0 0,2 5-2 15,3 0 2-15,0 0-1 0,-3 5 0 0,0 1-3 0,1 4 0 16,-1-1 0-16,-2 17 2 0,1 15-2 16,1-4 0-16,3 3 0 0,2-5 1 0,0-3-1 0,0 1 1 15,2-1 0-15,3-2 0 0,4-2-1 0,2-5 1 16,3-4 0-16,2-7 0 0,0-3-1 0,2-7 0 15,0-4 0-15,5-3 0 0,0 1 0 16,0-10 0-16,-1-3 0 0,-1-6 0 0,2 0 0 0,0 0 0 16,-1-3 0-16,-6 1 0 0,3-5 0 0,-1-1 0 0,-4-1 0 15,-8 4 0-15,4 5 0 0,-1 4 0 0,-2 3 0 16,-10 0 0-16,3 4 0 0,0 8 0 0,0 6 0 16,-4 0 0-16,4 1-1 0,2-1 1 0,-2 0 0 15,-5 14 0-15,3 12-1 0,0 2 1 0,0 5 0 16,-3 12 0-16,7 4 0 0,5-7 0 0,2 2 0 15,-4-11 0-15,4 0 0 0,5-3 0 0,-1-1 0 16</inkml:trace>
  <inkml:trace contextRef="#ctx0" brushRef="#br0" timeOffset="78976.66">26242 16114 2086 0,'0'0'0'0,"0"0"0"0,0 0 0 15,0 0 102-15,0 0 0 0,0 0 0 0,-5 25 0 16,5-18-86-16,0 3 1 0,0-1 0 0,0 5-1 16,0 9 75-16,2 3 0 0,3 2 0 0,2 6 0 15,4 3-74-15,1-6 1 0,-1-10-1 0,-2-10 1 0,0-2 39 16,-2-4 1-16,2 2 0 0,3-7 1 0,-6 0-42 16,1 0 1-16,-2 0 0 0,-5-7-1 0,4-2 7 0,-4 2 0 15,0 2-1-15,5-16 1 0,0-16-13 0,-5 0 1 16,0 0 1-16,4 4-1 0,1 3 1 0,-1 2 2 15,-4-2 0-15,5-5-1 0,-1 8-6 0,1 6 1 0,2 2 0 16,2 7 0-16,0 8-4 0,0 4 0 0,0 0 0 16,3-5 0-16,4 5-1 0,-3 3 0 0,-6-1-1 15,11 7 2-15,7 12-1 0,1 5 2 0,-1 6 0 16,-3 7-1-16,-3-1-1 0,-6 3 0 0,1-1-1 16,-3-1 2-16,3 8 1 0,0-6-1 0</inkml:trace>
  <inkml:trace contextRef="#ctx0" brushRef="#br0" timeOffset="79204.05">27095 16044 2048 0,'0'0'0'0,"0"0"0"0,-14-34 0 16,5 20 78-16,4 7 1 0,-8-3-1 0,1 1 2 16,1 2-62-16,2 5 0 0,2 4 0 0,-2 5 0 15,-3 5 65-15,3 2 0 0,2 4 0 0,1 22 0 16,-4 8-66-16,8-4 1 0,7-6 0 0,6-4 0 15,5 4 14-15,0-1 1 0,0-5-1 0,5-6 2 16,6-3-21-16,5-5 2 0,2 1-1 0,3-14 1 0,-1 4-10 16,-2-4 0-16,5-8 1 0,2-13-1 15,-2 0-1-15,-7-5 0 0,0-9 0 0,4-14 0 0,1 0-3 0,-5-1 1 16,-5-8 0-16</inkml:trace>
  <inkml:trace contextRef="#ctx0" brushRef="#br0" timeOffset="79655.03">27494 15288 1834 0,'0'0'0'15,"0"0"0"-15,0 0 0 0,0 0 87 0,-23-5-1 16,18 7 1-16,1 3 0 0,4 2-70 16,0-2 1-16,0-3 0 0,0 26 0 0,4 23 57 0,3 2 0 0,2 12 0 15,5-2 2-15,-2 0-59 0,-1-3 0 0,3 3-1 16,-1-3 1-16,3-2 25 0,0-5 1 0,-2 5-2 16,2 5 2-16,2-5-28 0,-2-12 0 0,0 1-1 15,0-15 2-15,2 1-7 0,5-8 0 0,2-4 1 16,3-16 0-16,-1 2-5 0,-2-5 1 0,0-2 0 15,0-2 1-15,3-3 3 0,-1-2 1 0,-2-7 0 16,-7-14 0-16,3 8-5 0,-3 3 1 0,-4-6-1 16,-5-2 1-16,-5 1-6 0,-1 6 2 0,-6 2-1 0,-1-1 1 15,-5 1-2-15,-5 4 0 0,-4 3 0 0,-14-2 2 16,-7-1 0-16,0 3 1 0,-4-5-1 0,-3 5 2 16,3 6-3-16,9 1 0 0,-3-5 1 0,3 5 0 15,2 6 0-15,5-1-1 0,4-6 0 0,0-1 1 16,5 1-2-16,2 1 0 0,5 0 1 0,4-3 0 15,2 3-1-15,5 2 0 0,2-3 1 0,3-1-1 16,2 4-1-16,2-5 1 0,2 3 0 0,35-8 1 0,13 1-3 16,3 2 0-16,4 5 0 0,-7-3 1 15,-6 3-1-15,-8 2 0 0,-4 0 0 0,-4-2 1 0,-7 4-1 16,-8 5 0-16,6 4 0 0,-5 3 1 0,-3 0-1 16,-4 0 0-16,-2 9 0 0,-3 8 0 0,-2-1 0 15,0-2 0-15,-2 0 0 0,2-5 0 0,1 5 0 0,-4-1 0 16,3-3 0-16,-2-8 0 0,5 0 0 0,-3-2 0 15,5-2 0-15,-10-8 1 0,5 3-1 0,-6-7 0 16,1 0 0-16</inkml:trace>
  <inkml:trace contextRef="#ctx0" brushRef="#br0" timeOffset="79913.66">27945 15531 2135 0,'0'0'0'0,"0"0"0"15,-25 17 0-15,16-10 77 0,5-5 1 0,1 0-1 16,3-2 1-16,0 0-60 0,0 0 0 0,0 0 0 16,10 5 0-16,6 4 74 0,4 0 0 0,3-2 0 15,25-4 0-15,4-3-76 0,1-3 2 0,-1-4-1 16,-6-4 1-16,-5-1 25 0,-2 1 0 0,-3-10-1 0,-9 0 2 16,-8 0-28-16,-8-5-1 0,-4 3 1 0,-9-2 1 15,-10 1-3-15,-4 6 2 0,-7 2 0 0,-18 2 0 16,3 7-7-16,-1 4 0 0,-9 6 0 0,2 1 0 15,3 6 5-15,9 4 1 0,4 4-1 0,0 5 2 16,8 3-7-16,8 2 0 0,5 7 0 0,4-3 0 16,10 8-7-16,4 1 2 0</inkml:trace>
  <inkml:trace contextRef="#ctx0" brushRef="#br0" timeOffset="80167.28">28491 16086 1909 0,'0'0'0'15,"0"0"0"-15,0 0 0 0,25 21 85 0,-23-14-1 16,3 2 0-16,1 12 0 15,4-2-67-15,-4-1 1 0,1-6 0 0,2 4 0 0,0 3 62 0,1-1 0 16,1-4 1-16,7-7 0 0,3 2-63 0,2 1 0 16,2-6 0-16,9-4 0 0,-2 0 25 0,-3-2 1 15,-1-5 0-15,1-9 0 0,1 2-29 0,-5-5 2 0,-2 3-1 16,-2-3 1-16,-8-1-8 0,-8 1 0 0,-1-4 0 16,-8-5 1-16,-10-2-4 0,-2 2 0 0,-7 0 0 15,-6 5 1-15,-1 9 6 0,-4 0 1 0,-5 0-1 16,-2 3 2-16,-2 4-8 0,6 7 2 0,5 7-1 15,3 2 1-15,6 2-7 0,5 3 2 0,2 0-1 16,4 5 1-16,3 2-2 0,7-5 0 0,9 5 0 16,6 7 2-16,6 0 0 0,3-8 2 0</inkml:trace>
  <inkml:trace contextRef="#ctx0" brushRef="#br0" timeOffset="80770.28">29072 15840 2072 0,'0'0'0'0,"0"0"0"0,0 0 0 16,0 0 68-16,0 0-1 0,0 0 0 0,0 0 2 16,0 28-51-16,3-21 0 0,-3 0 0 0,4 14-1 15,5 14 64-15,3 2 0 0,1 2 0 0,1 5 1 16,-5-4-64-16,-2-10 0 0,4-7 0 0,3 0 0 0,0 0 24 0,-10-9 2 16,1 0-1-16,2-7 0 0,0-4-27 15,-5-1 1-15,0-2-1 0,3-5 0 0,-1 5 2 0,-2-2 0 16,-2 0 0-16,0-17 0 0,-2-4-8 0,-2 0 1 15,-1-5-1-15,5-16 0 0,2 2 9 0,1 7 0 16,-3 5 0-16,4 2 1 0,1 3-10 0,-3 6 1 16,3 3 0-16,4 2 0 0,-5 5-9 0,-1-3 1 15,1 7 0-15,3 5 0 0,0 0-1 0,-3 0 0 0,-1 0 1 16,6 0-1-16,2 5 5 0,1 2 1 16,-3 2-1-16,7 12 1 0,7 9-3 0,-3 0 0 15,-2 1 1-15,-4-4 0 0,0 4 7 0,-1-4 1 0,3 4-1 16,0-6 2-16,-2-9-8 0,0-4 2 15,-1-3-1-15,3-4 1 0,3-3 11 0,-6-2 1 0,3 0-1 16,7-7 0-16,2-2-10 0,2-3 1 0,-6-4 1 16,6-9-1-16,1-3 7 0,-5 0 0 0,-1-5 0 15,3-1 0-15,-2 3-8 0,-5 6 0 0,-4-3 0 16,0-2 0-16,-7 2 6 0,-7 7 1 0,-3-2-1 0,-1 2 1 16,-3 3-8-16,-4-3 1 0,-8 0-1 0,1 2 1 15,0 3 2-15,0 4-1 0,-1 8 0 0,3 6 0 16,5 5-4-16,2 2 1 0,2 3-1 0,0 13 0 15,-2 1 2-15,5-5 2 0,8 7-2 0,5 9 1 16,5 0-5-16,4-9 2 0,7 4 0 0,7 15-1 16,0-12 3-16,0-1 2 0,5 3-1 0,-1-2 0 15,3-7-5-15,-5-5 2 0,-4 3 0 0,-8-10 0 0,-1 3 2 16,-5-1-1-16,-2-4 1 0,-10-7 0 16,1 0-3-16,-5-5 1 0,-7 1-2 0,-4-3 2 0,-1 0 2 15,-2 0 1-15,1 0-1 0,-19-3 1 16,-12 3-4-16,1 3-1 0,7-1-5 0,-1-4 0 0,5 4 0 15,7 5 0-15,5 2 0 0,4-2 0 0,9 0 0 16,7 0 0-16</inkml:trace>
  <inkml:trace contextRef="#ctx0" brushRef="#br0" timeOffset="80956.3">30548 16151 2726 0,'0'0'0'0,"0"0"0"15,0 0 0-15,0 0 87 0,0 0 0 0,23-7 1 16,-21 9-1-16,3-2-70 0,-1 0 1 0,1 0 0 16</inkml:trace>
  <inkml:trace contextRef="#ctx0" brushRef="#br0" timeOffset="91695.01">24469 3212 1269 0,'0'0'0'0,"0"0"17"0,0 0 0 0,0 0 0 16,0 0 1-16,23-14-8 0,-23 14 0 0,0 0 1 15,5 0-1-15,-1 0-9 0,-4 0 1 0,5 0 0 0</inkml:trace>
  <inkml:trace contextRef="#ctx0" brushRef="#br0" timeOffset="91855.65">24497 3883 1130 0,'0'0'0'0,"0"0"0"0,0 0 0 0,0 0 18 16,-14 28 1-16,14-19-1 0,0 0 1 0,5 5-9 15,-1-2 0-15</inkml:trace>
  <inkml:trace contextRef="#ctx0" brushRef="#br0" timeOffset="91998.8">24567 4449 1130 0,'0'0'0'15,"-9"19"0"-15,3 2 0 0,1 2 20 0,3 0 0 0,-3 2 0 16</inkml:trace>
  <inkml:trace contextRef="#ctx0" brushRef="#br0" timeOffset="92640.98">24346 6582 803 0,'0'0'0'16,"0"0"0"-16,0 0 0 0,-9 30 17 0,7-11 1 15,2-3 0-15</inkml:trace>
  <inkml:trace contextRef="#ctx0" brushRef="#br0" timeOffset="97079.74">28358 4187 1180 0,'0'0'0'0,"0"0"0"16,0-33 0-16,5 22 29 0,-3 1 0 0,0 1 1 15,-4 0-1-15,0 0-16 0,2 4 1 0,0 5-1 16,0 0 1-16,0 0 43 0,0 0 0 0,0 0 0 16,0 9 2-16,0 10-42 0,-2-1 0 0,-1-1 1 15,1 24 0-15,0 3 6 0,2-4-1 0,2-5 1 16,3-3 0-16,-1-2-13 0,-2-2 1 0</inkml:trace>
  <inkml:trace contextRef="#ctx0" brushRef="#br0" timeOffset="97248.54">28363 4725 1344 0,'0'0'0'0,"0"0"0"0,0 0 0 0,0 0 57 16,0 0 0-16,0 0 1 0,0 0-1 0,0 0-40 15,0 0 1-15,-14 23 0 0,14-18 0 0,0 4 19 16,0-2 1-16,0-2 0 0</inkml:trace>
  <inkml:trace contextRef="#ctx0" brushRef="#br0" timeOffset="97398.18">28390 5229 1394 0,'0'0'0'0,"0"0"0"15,0 0 0-15,-20 23 32 0,15-16 0 0,3 2 1 16,4-4-1-16,3-5-18 0,-1 5 0 0,-1-5 1 15,-1 4 0-15,0-4 21 0,0 5-1 0,3-5 1 16</inkml:trace>
  <inkml:trace contextRef="#ctx0" brushRef="#br0" timeOffset="97534.74">28406 5691 1369 0,'0'0'0'0,"0"0"0"0,0 0 0 15,-2 32 27-15,4-27 1 0,-4 6-2 0,6-1 3 16,6-1-17-16,-4-4 1 0,-1 4 1 0</inkml:trace>
  <inkml:trace contextRef="#ctx0" brushRef="#br0" timeOffset="97665.39">28468 6162 853 0,'0'0'0'16,"0"0"0"-16,0 0 0 0,0 0 21 0,0 0 0 16</inkml:trace>
  <inkml:trace contextRef="#ctx0" brushRef="#br0" timeOffset="97750.78">28472 6315 954 0,'0'0'0'0,"0"0"0"15,0 0 0-15,0 5 14 16,0-1 1-16,5-1-2 0,-1-1 2 0,1 3-8 0,-5-1 2 15</inkml:trace>
  <inkml:trace contextRef="#ctx1" brushRef="#br0">3735 13387 0,'0'0'0,"0"0"15,0 0-15,0 0 16,0 0-16,0 0 16,0 0-1,0 0-15</inkml:trace>
  <inkml:trace contextRef="#ctx0" brushRef="#br0" timeOffset="130347.43">31061 12178 791 0,'0'0'0'0,"0"0"0"16,-29-10 0-16,17-1 9 0,3-1 0 0,0 1 0 16,2 1 1-16,0 1-5 0,3 0 2 0,4 4-1 15,0 0 0-15,0 1 7 0,0-1-1 0,0 1 0 16,2-3 2-16,2-3-6 0,-1 6 0 0,-3-6-1 15,4 1 1-15,5-3 9 0,-2 1 0 0,-2-1 0 16,2-2 0-16,6 3-8 0,-4-1 1 0,5 5 0 16,-2-2 0-16,4-3 4 0,-3 3 1 0,-1 2 0 0,1 5-1 15,-1-1-5-15,-1 1 0 0,3-3 0 0,2 3 0 16,-3 2-4-16,-1 0 0 0,2-2 0 0,-3 2 0 16,0 0-1-16,-2 0-1 0,-4 0 0 0,4 4 2 15,3 1-2-15,-1-3 1 0,-6 3-1 0,6 0 0 16,5-1 0-16,0-1 0 0,0-1-1 0,16 0 2 15,9-4-1-15,4 0 1 0,3 2 1 0,3-3-1 16,3 1-1-16,1-3 0 0,0 1 0 0,-5-1 1 0,0-2-1 16,3 0 2-16,1-2-1 0,6-3 1 15,6 3-2-15,-2 0 0 0,2-1 1 0,4 1-1 0,-1-7 15 0,-10 0 1 16,-2-1 0-16,-2 8 0 0,-3-5-9 16,3 3 0-16,7 4 1 0,6-3 0 0,1-1 9 0,-8-6 1 15,-1 4 1-15,-10-1-1 0,0 4-10 0,-5 1 0 16,1 2 1-16,-3 2-1 0,-6 3 30 0,-1 2 2 15,3-2-1-15,-5-1 22 0,-4 6-42 16,-3-1-22-16,5 3 83 0,-4 4 0 16,-1 0-83-16,-2 1 0 0,-4-6 31 0,-3 3 2 15,-4 0-33-15,-3-4 0 0,-2-1 61 0,-4 0 0 0,-1 0-61 16,-1-2 0-16,-1 0 27 0,0 0 1 16,0 0-28-16,1 0 0 0,-1 0 43 0,0 0 1 0</inkml:trace>
  <inkml:trace contextRef="#ctx0" brushRef="#br0" timeOffset="130978.03">33702 14132 1558 0,'-4'42'0'0,"2"-19"18"16,-1 2 1-16,-4 45-19 0,3-7 0 0,4-8 136 0,0-4 1 15</inkml:trace>
  <inkml:trace contextRef="#ctx0" brushRef="#br0" timeOffset="131163.7">33547 15840 1938 0,'-4'33'0'0,"-1"-3"33"0,3 0 2 0,0 35-35 16,4-7 0-16,7-14 118 0,2-5 1 0</inkml:trace>
  <inkml:trace contextRef="#ctx0" brushRef="#br0" timeOffset="131516.42">33287 12103 1742 0,'0'5'0'0,"0"-5"34"0,5 7 1 0,13 32-35 16,0 8 0-16,-2 2 115 0,-2 4 2 0,0 5-117 15</inkml:trace>
  <inkml:trace contextRef="#ctx0" brushRef="#br0" timeOffset="131810.98">33499 15673 1799 0,'-2'30'0'0,"0"3"34"0,-3 1 0 16,-2 43-34-16,3-3 0 15,4-16 111-15,2-16 0 0</inkml:trace>
  <inkml:trace contextRef="#ctx0" brushRef="#br0" timeOffset="132226.45">30972 13074 1206 0,'0'0'0'0,"0"0"19"15,0 0 0-15,-11-28 0 0,9 18 0 16,-1-1-9-16,-1-3 0 0,-1 0 0 0,3-12 2 16,0 3 5-16,-1 5 0 0,3-3 0 0,-4-7 1 15,-1-2-9-15,1 7 1 0,-6-1 0 0,6 3 1 0,-1-4-7 16,-1-1 1-16,1 1-1 0,-6-5 2 0,1-3-3 15,1 3 0-15,-4 0 1 0,-1-3 0 0,0-1-3 0,5 10 2 16,5-6-2-16,-8 7 1 0,10 2-1 0,2 5 0 16,-5 4 0-16,1 1 2 0,1 6-3 0,3 3 0 15,3 2 0-15,1 0 1 0,-1 0-1 0,-3 0 0 16,0 0 0-16,2 9 1 0,5 5-1 0,4 2 0 0,-2 0 0 16,0 17 1-16,5-1-1 0,2-6 0 0</inkml:trace>
  <inkml:trace contextRef="#ctx0" brushRef="#br0" timeOffset="132393.01">31166 12057 1369 0,'0'0'0'0,"0"0"0"15,-9 30 0-15,9-21 6 0,2-2 1 0,3 5 0 0,-1 9 1 16,-1 0-4-16,-1 0 2 0,0 0-2 0,3 27 2 15,2 8 15-15,-1-5 0 0,1 0 1 0</inkml:trace>
  <inkml:trace contextRef="#ctx1" brushRef="#br0" timeOffset="51213.54">2859 11592 0,'0'0'0,"0"0"0,0 0 16</inkml:trace>
  <inkml:trace contextRef="#ctx0" brushRef="#br0" timeOffset="-190432.28">5554 15355 501 0,'0'0'0'0,"0"0"0"16,0 0 0-16,0 0 54 0,0 0 0 0,0 0 0 15,0 0 0-15,0 0-38 0,0 0 2 0,-23-5-1 16,19 5 1-16,-1 0 49 0,5 0 1 0,0 0-1 16,-9 3 0-16,0 4-49 0,-5 0 0 0,5-3 0 15,-14 3 0-15,0 5 20 0,1-3 2 0,3-4-2 16,1 2 1-16,2 0-23 0,7-5 0 0,0-2-1 0,0 0 1 16,4 0 6-16,5 0 2 0,0 0-2 15,-4-2 2-15,-1-1-13 0,0 3 2 0,1 0-1 0,4 0 0 16,-5 0 0-16,1 0 0 0,-1 0-1 0,-4 0 1 15,0 0-5-15,-5 3 1 0,5 1 0 0,-14 10 0 16,-4 0-3-16,4 5 1 0,7 2 0 0,3 6-1 16,1-1-1-16,1 2 0 0,2 2-1 0,-1 14 2 15,10 5-2-15,0-3 2 0</inkml:trace>
  <inkml:trace contextRef="#ctx1" brushRef="#br0" timeOffset="206842.12">5109 12941 0,'0'0'0</inkml:trace>
  <inkml:trace contextRef="#ctx0" brushRef="#br0" timeOffset="110202.91">31887 5821 1507 0,'0'0'0'0,"0"0"0"0,0 0 0 0,0 0 92 0,0 0 0 15,0 0 0-15,0 0 0 0,2-28-75 16,-2 26 0-16,0 2 0 0,0 2 1 0,2 0 96 0,3-2 0 16,-3 0-1-16,10 12 2 0,6 11-99 0,5 3-1 15,2 6 1-15,4 12 0 0,-1 5 51 0,-3 9 1 16,0 12 1-16,-7 6-1 0,3 12-50 0,-1-6 0 15,-4-4 0-15,-2 4 0 0,-3 8 17 0,1 10 1 16,1 14-1-16,1-10 1 0,-2-9-22 0,1-6 1 0,-4 22-1 16,-6 0 2-16,6-4 0 0,2-19 1 0,1-7-2 15,-12-6 2-15,0 1-8 0,-3 1 1 0,-1 11-1 16,-8 3 1-16,5-3-3 0,1-21 1 0,-8-6 0 16,-4-3 0-16,2 0-4 0,0 2 2 0,-5 10-1 15,-4-8 1-15,2-4-2 0,5-4 2 0,-2-6-1 16,-6-8 0-16,11-3-1 0,1-7 0 0,-4-9-1 15,-1 2 2-15,1-4-2 0,7-5 2 0,-1-3-2 0,1 3 2 16,-1-9-3-16,3-1 1 0,5-4 1 0,-1 5-1 16,1-5-1-16,-1 5 0 0,1-5 1 0,-1 0 0 15,0 0-2-15,1 2 1 0,-3 7 1 16,-2 1-1-16,2-6 0 0,5-4 0 0,2-2 1 0</inkml:trace>
  <inkml:trace contextRef="#ctx0" brushRef="#br0" timeOffset="110553.09">31732 8662 2261 0,'0'0'0'16,"0"0"0"-16,0 0 0 0,0 0 54 0,0 0-1 0,0 0 1 15,0 0 0-15,0 0-37 0,-23 18 1 0,23-11-1 16,5 7 1-16,1 5 41 0,3 6 2 0,1 5-2 16,-1 3 2-16,0 2-44 0,0-5 1 15,-4-2 0-15,-1-5 0 0,1-9 10 0,-1 0 1 0,1 2-1 16,-1-2 1-16,-1-3-15 0,-1-4-1 0,5-4 0 16,2-6 1-16,0 1-8 0,-2 0-1 0,0-1 1 15,13-13 0-15,12-7-1 0,2 0-1 0,1-3 1 16,-1-4-1-16,0 7-1 0,-2 4 0 0,-2 3 0 15,-1-3 1-15,1 3-2 0,-5 5 0 0,2-6 1 16,1-1-1-16,-1 2-1 0,0 6 1 0,-1-4-1 0</inkml:trace>
  <inkml:trace contextRef="#ctx0" brushRef="#br0" timeOffset="111581.06">32409 9149 2172 0,'0'0'38'0,"48"-56"-23"0,-16 19 1 0,-7 7-1 0,5 0 1 16,-3 2 37-16,-2 0-1 0,5-2 1 15,9-24 1-15,-5 1-37 0,-2-5 0 0,2-12 0 0,2-6 0 16,8-1 9-16,-3 17 0 0,0 0 0 0,-18-5 0 16,6-7-14-16,-1-5 0 0,-3-7 1 0,-9-6 0 15,2 11-7-15,0 12 1 0,1-8-1 0,-6-10 1 16,1-8-2-16,0 0-1 0,4-7 1 0,-4 3 0 0,6 13-3 15,-2-9 1-15,-4-11-1 0,-5-10 0 16,0 10-1-16,-2 20 1 0,-5 3 0 0,-2 2 0 0,0-2 0 16,-2 11 0-16,-2-2 1 0,-8 10-1 15,1 3-1-15,-1 11 1 0,-1 8 0 0,-6 5 1 0,8 8-2 0,-3 3 0 16,-13 8 0-16,-10-7 1 16,10 2-1-16,9 7 1 0,-3-4-1 0,-13-3 1 0,7 7-1 0,6 0 0 15,-2-7 0-15,-11 2 0 0,5 1 0 16,6 4 1-16,2 0-1 0,5-7 0 0,3 7 0 0,3 5 0 15,4 2 0-15,-4 0 0 0,4 0-1 0,1 2 1 16,3 5 1-16,-3 0-1 0,1 0 0 0,1 0 1 0,3 0-1 16,-2 0 1-16,-5 5 0 0,3 0-1 0,4-3 0 15,0 7 1-15,-3 5-1 0,1-5 1 0,0 1 0 16,9 4 0-16,4 7-1 0,0-8 0 0</inkml:trace>
  <inkml:trace contextRef="#ctx0" brushRef="#br0" timeOffset="111943.08">32571 6164 2069 0,'0'0'32'15,"-30"26"-18"-15,15-17 0 0,8-4 1 0,4-5 0 0,3-5 37 16,0 5 2-16,-2-5 0 0,2-13 0 16,2-3-37-16,3-2 1 0,0-3-1 0,1-16 1 0,1 8 6 15,-2 6 2-15,-1 2 0 0,-1-9 0 0,-1 8-14 16,0-4 0-16,3-8 1 0,2-3 0 0,-1 3-4 0,-1 4 1 16,-3 2 0-16,3-1 0 0,2 6-4 15,2 7 1-15,-2 7-1 0,6 5 1 0,-1-1-1 0,-5 6-1 16,-1 1 1-16,6 6 1 0,1 6-3 0,-1 0 1 15,2 1-1-15,20 24 1 0,9-6-3 0,3 7 1 16,4 2 1-16,2 3-1 0,-1-6-1 16,-4-3 1-16,-1 1-1 0,-5-6 0 0,2 6 0 0,3-9 1 0,0 3-1 15</inkml:trace>
  <inkml:trace contextRef="#ctx1" brushRef="#br0" timeOffset="13792.61">3005 13684 0,'0'0'0,"0"0"16,0 0-16,0 0 16,0 0-1</inkml:trace>
  <inkml:trace contextRef="#ctx0" brushRef="#br0" timeOffset="144309.9">24474 9000 12 0,'0'0'0'0,"0"0"0"15,-5-23 0-15,1 19 0 0,4 4 0 0,-5 0 0 16,5 0 0-16,0-5 0 0,-4 5 0 0,1 0 31 0,1 0 2 16,0 0-2-16,2 0 2 0,0 0-20 0,0 0 2 15,0 0-1-15,-2 0 1 0,-1 5 71 0,1-1 1 16,2 1-1-16,-2 2 2 0,-3 4-71 0,1 6 1 16,1-8 0-16,-1 0-1 0,-1-2 23 0,3 0 0 0,0 0 1 15,-1 2-1-15,3-4-24 0,0-5-1 16,0 5 1-16,0-5 0 0,0 0 11 0,0 0 0 15,0 0 0-15,3 0 0 0,1 0-15 0,1-5 1 0,-3 5 0 16,3-5 0-16,-1-4-5 0,-2 0 0 0,1-1 0 16,-1-6 0-16,0 2-3 0,1 5 1 0,-3 2-1 15,0 0 1-15,0 5 2 0,-3 2 0 0,1 0 0 16,0 2-1-16,2-2-1 0,0 0 0 0,0 0-1 16,-3 7 1-16,-1 5 5 0,-1 2 0 0,3 0 1 15,0-5 0-15,-3 2-5 0,3 3 0 0,0-4 1 16,2-6 0-16,2 1 5 0,0 0-1 0,-2-5 0 0,3 2 2 15,1 0-6-15,-2-2-1 0,-2 0 1 16,0 0 0-16,0 0 4 0,0 0 1 0,0 0-1 0,3-4 0 16,1-1-4-16,1-4 0 0,-1 4 0 0,1-7 0 15,-1 3 3-15,3 0 1 0,-7 4 1 0,0-4-1 16,0 4-5-16,0-4 1 0,0 4 0 0,0 3-1 16,0 2 5-16,0 0-1 0,0-2 0 0,-4 2 0 15,1 0-4-15,1 0 1 0,0 0-1 0,0 2 1 16,-3 5 2-16,3-2 1 0,2-1 0 0,0 1 0 15,-3 0-4-15,1-1 1 0,0-2-1 0,0 3 0 0,2 0 1 0,2-1 1 16,2 1 0-16,-1-3 0 0,-3 1-3 16,0 1-1-16,0-4 1 0,0 0 1 0,0 0 1 15,0 0 0-15,2 0-1 0,5-4 2 0,0-1-3 16,-3 0 0-16,1 3-1 0,-1-3 1 0,-4-2 1 0,0 1-1 16,0-4 1-16,0 10 1 0,0 0-4 0,0 0 2 15,0-4-2-15,-4 4 2 0,4-5-1 0,-5 5 0 16,5 0 1-16,-4 0-1 0,1 0-1 0,1 5 0 0,0-1 0 15,0 1 0-15,-1 4 1 0,1-7-1 0,0 1 1 16,-1 1-1-16,1 3-1 0,0 0 1 0,0 0-1 16,2-2 0-16,0-5 1 0,0 5-1 15,0-5 1-15,0 0 0 0,0 0-2 0,0-5 2 0,0 5-2 16,2-5 1-16,2 5 0 0,1-4 0 0,-3 1 0 16,3-4 1-16,2-2-2 0,2 2 0 0,-9-2 0 15,0 4 2-15,0-4-2 0,0 0 1 0,0 4 1 16,0 3-1-16,0-1-1 0,-5-1 1 0,5 1-1 0,0 1 0 15,-4 0 0-15,1 2 1 0,1 0-1 0,-2 0 0 16,1 4-1-16,3 1 1 0,-2-5 1 16,-3 5-1-16,1 4 0 0,-1 3 0 0,3 2 1 0,2-3-1 15,-2 3-1-15,2-5 1 0,2 1-1 0,0-6 2 16,1 1 0-16,-1 0 1 0,0-5 1 0,3 2-1 16,-1 0-1-16,-1-2 0 0,-1-2 0 0,2 0 1 15,3 2-1-15,-7-5 2 0,5 5-2 0,-1-5 2 16,1 1-3-16,-5-1 1 0,0 5 0 0,0 0 1 0,0 0 0 15,0-5 2-15,0 1-2 0,0 1 2 0,-5 3-3 16,5 0 2-16,0-2-2 0,0 0 2 0,-4-1 0 16,4 1 2-16,-5 2-1 0,5 0 0 0,-4 0-1 15,1 0-1-15,1 0 1 0,0 0-1 0,0 0 2 0,-1 2 0 16,1 3-1-16,-3 4 2 0,1 5-3 16,-1 0 1-16,3-2-1 0,0 6 1 0,0 3-1 0,2-2 1 15,2-10-1-15,2 0 2 0,-1-4-3 0,-3 0 1 16,0-5-1-16,0-5 2 0,0 0-2 0,2 5 1 15,2 0 1-15,1-4-1 0,-3-3 0 0,1 0-1 0,-3 0 1 16,2-5-1-16,2 1 1 0,-1-3 2 0,-6 4-2 16,3 3 2-16,-2 3-3 0,0 2 2 15,2-1-2-15,0 1 2 0,0 0-1 0,0 2 2 0,0 0-2 16,0 0 2-16,0 0-3 0,0 0 2 0,0 0-2 16,-2 0 2-16,-1 4-2 0,1 1 0 0,0-1 1 15,2 3 0-15,0 3-1 0,-3-1 0 0,1-4-1 16,2-5 2-16,0 0-2 0,0 0 1 0,0 0 0 15,0 0 1-15,0 0-2 0,0 0 0 0,0 0 1 0,0 0 0 16,0 0-1-16,0 0 0 0,0 0 1 0,0-5-1 16,0 5-1-16,0-5 1 0,0 5 1 0,0 0-1 15,0 0 0-15,0 0 0 0</inkml:trace>
  <inkml:trace contextRef="#ctx1" brushRef="#br0" timeOffset="57395.03">3710 13659 0,'0'0'16,"0"0"-16,0 0 15,0 0-15,0 25 16,0-25-16</inkml:trace>
  <inkml:trace contextRef="#ctx0" brushRef="#br0" timeOffset="-159760.42">10351 15687 715 0,'0'0'0'16,"0"0"0"-16,0 0 0 0,0 0 0 0,0 0 2 15,0 0-1-15,0 0 0 0,0 0-1 0,0 0 1 16,0 0 0-16,0 0 0 0,0 0 13 0,18-26 0 16,-9 19 0-16,0-2 0 0,0-5-6 0,0-2 1 15,1 2 0-15,-1-16 0 0,9 7 3 0,0-1 1 0,-4 6-1 16,-14-3 2-16,4 7-7 0,1 5 1 0,0-1 0 16,-10 4 0-16,5 1 14 0,0 3 1 0,0-1-1 15,0 3 1-15,0 0-12 0,-5 0 0 0,5 0 0 16,-4 0 2-16,-1 0-1 0,5 0 0 0,-4 0 1 15,-1 0 0-15,1 5-5 0,-1 0 0 0,5-1 0 16,0-2 0-16,0 1-3 0,-5-1 2 0,5 0-1 0,0-2 0 16,0-2-1-16,5 0-1 0,0-1 1 0,-1-3-1 15,5-4 1-15,5-1-1 0,-5-1 1 0,-4-4 0 16,-1 2-1-16,-4 0-1 0,0 9 1 0,-4 8 0 16,-5-1 2-16,4 0 0 0,0 5 0 0,-22 26 1 15,-5 13-3-15,5 3 1 0</inkml:trace>
  <inkml:trace contextRef="#ctx1" brushRef="#br0" timeOffset="178073.2">3078 13424 0,'0'0'0,"0"0"0,0 0 16,0 0-1,0 0-15,0 0 16,0 25-16,-12-13 15</inkml:trace>
  <inkml:trace contextRef="#ctx0" brushRef="#br0" timeOffset="-201313.11">9119 15989 426 0,'0'0'0'0,"0"0"3"0,0 0 1 0,0 0-1 15,0 0 2-15,0 0-3 0,0 0 1 16,0 0-1-16,0 0 2 0,0 0 46 0,0 0 2 0,0 0-1 15,0 0 1-15,0 0-35 0,0 0 0 0,0 0 0 16,18-24 1-16,-9 20 26 0,0-1 1 0,-2 0 0 0,2-4 0 16,5-2-29-16,-5-3 1 0,0 2-2 0,1-4 2 15,-1 0 40-15,0-1 1 0,0 1-1 0,0-5 0 16,0-2-40-16,0 4 1 0,0-1 0 0,5-6 0 16,0 3 3-16,-1 0 2 0,1-1-2 0,-2 1 1 15,1 2-10-15,1 5-1 0,2-7 0 0,4-3 1 16,3-2-2-16,0 3 1 0,4-3-1 0,1-4 0 15,8 4-4-15,-4 4 1 0,-4 1 0 0,8 0 0 0,3 0-1 16,-3 2 1-16,-4 5 0 0,0-10 0 16,0 5-3-16,-2 5 1 0,2-7-1 0,0-3 2 15,4 5 4-15,1 5 0 0,4 2 0 0,0-2 1 16,0 2-4-16,-2 2 0 0,-3 1-1 0,5-1 2 0,0 8 6 0,3 1 0 16,1 6 1-16,-8-8 0 0,-1 7-8 15,1 1 2-15,4 1 0 0,2-4 0 0,7 0 6 0,-4 5-1 16,-1 0 1-16,1-3 1 0,0 7-7 0,-5 3 0 15,7-3 0-15,-3 3 0 0,1-3 8 0,-10 5 0 16,5 0 1-16,7-5 0 0,-2-2-8 0,4 2 1 16,5-4-1-16,2 4 0 0,-2 5 2 0,-5 2 2 0,0-6-1 15,-14-1 1-15,3 0-7 0,-2 3 1 0,-5 2 0 16,0 0 1-16,4-5 2 0,3 0 2 0,2 1-1 16,5-3 0-16,-5-3-5 0,-9 1 1 0,4 2 0 15,-2 0 0-15,-2 0 2 0,-4 2 0 0,-1 3 0 16,-4-1 1-16,0 1-4 0,-5-1 0 0,-5-1-1 15,1-1 1-15,0 3 7 0,-5-8 0 0,0 3 1 16,0 0-1-16,-2 2-6 0,0-2 1 0,0-4 0 16,-3-1 0-16,1 0 5 0,-1 1 0 0,1 1 0 0,2 1 0 15,2 0-6-15,-2-1 1 0,0-4 0 16,2 3 0-16,2 1 9 0,-6 1 1 0,-1-3-1 0,10 3 1 16,0-1-9-16,-5-1 0 0,-5-3 0 0,5 0 2 15,-4 2 6-15,4 3-1 0,-4-3 1 0,4-2 2 16,4 0-10-16,-3 0 0 0,-6 0 0 0,1 0 0 15,4 0 8-15,-5 0 0 0,1 0 0 0,-5 0 0 16,5 0-8-16,-5 0 0 0,4 0 0 0,-4 5 0 0,0 4 6 16,0-4 0-16,0 2-1 0</inkml:trace>
  <inkml:trace contextRef="#ctx0" brushRef="#br0" timeOffset="-200095.26">9751 15367 677 0,'0'0'0'0,"0"0"0"16,36-14 0-16,-17 4 181 0,1 1 0 0,1 0-1 15,1-12 1-15,-1 7-173 0,2 7 0 16,0-5 0-16,4-6-1 0,5 2 27 0,4 2 0 0,5-7-1 15,3-5 1-15,-3 5-19 0,0 7-1 0,9 1 1 16,-4-8-1-16,2 7 3 0,-7 2 0 0,4 3 0 16,1-5 0-16,2 5-8 0,2 4 1 0,5 3-1 15,-1-5 1-15,-8 2-9 0,0 5 0 0,6 2 0 16,-6 1 2-16,-5 4-2 0,-5 0 0 0,-2 2 0 16,3 3 1-16,-1 4-5 0,1 5 1 0,-5 0-1 0,9-3 1 15,5 1 0-15,-8-3 0 0,3-4-1 0,5 1 2 16,0 4 1-16,-5-3 0 0,0 0 0 0,-7 6 0 15,2-6 0-15,1 0 0 0,-5 3 0 0,0 1 0 16,0 1 0-16,0-3 0 0,2-2 0 0,7 0 0 16,-5-3 0-16,-4 1 0 0,-4 4 0 0,4-2 0 15,-7 0 0-15,0-2 0 0,0 2 0 0,-2 4 0 16,0-4 0-16,-5-2 0 0,0 2 0 0,-4-7 0 0,-5 0 0 16,0 0 0-16,0-1 0 0,-4 4 0 15,-1-6 0-15,1-1 0 0,-1 1 0 0,1-4 0 0,-5 5 2 0,4-5 1 16,-4 2-1-16,5-2 1 0,-5 0-2 15,5 0 2-15,-5 0-1 0</inkml:trace>
  <inkml:trace contextRef="#ctx0" brushRef="#br0" timeOffset="-193635.11">9158 15794 590 0,'0'0'0'0,"0"0"2"0,27 9 0 15,-18-4 1-15,5 2-1 0,0-3-1 0,4-4 1 0,-4 0 0 16,8-4 1-16,1-8 38 0,0 0 2 0,-5-2-2 15,-2-6 2-15,2-4-27 0,1-1-1 0,-1-3 1 16,0 2 1-16,0-8 19 0,1-1 0 0,-1-2 0 16,0-3 0-16,0 3-22 0,-8 2 1 0,3-2-1 15,-4-2 2-15,5-1 9 0,-5 1-1 0,-7-10 1 16,1-11 0-16,1 2-13 0,5 2 0 0,1-16 1 16,3-9-1-16,3 11 6 0,2 5 0 0,-4-9 0 15,4-14 1-15,1 6-9 0,-1 8 0 0,5-9 0 0,-1 6 0 16,1 10-5-16,-4 9 1 0,-1 0-1 0,0-10 1 15,5 8-3-15,2 4 2 0,7 1-2 0,-5-8 2 16,1 5 0-16,8 9 2 0,5 0-2 0,0-2 2 16,7 5-2-16,-7 2-1 0,5-7 1 0,-1-7-1 0,-1 11 4 15,-3 10 1-15,0-7-1 0,-5-5 1 16,5 10-4-16,-6 11 1 0,-1-7 0 0,-2-2 0 0,7 9 3 16,-8 7 0-16,1-2 0 0,-4 2 1 0,-1 3-4 15,3 6 1-15,-1 3-2 0,-3 0 2 0,1-1 4 0,-4 10 2 16,4 0-2-16,-4-4 1 0,0 4-5 15,0 4 1-15,-5 6 0 0,5-6 0 0,-1 8 2 0,-3 2 0 16,1 4 0-16,-6-4 1 16,4 5-4-16,5 6 0 0,-9 3-1 0,4 5 1 0,-4 8 10 15,-1-6 1-15,1 9-1 0,0 10 1 0,2 1-9 16,-3-1 1-16,1-3 0 0,2 0 0 0,-2-2 7 0,2-1 1 16,-3 1-2-16,-4 5 2 0,0-1-7 0,5 0-1 15,-5 5 0-15,-4 5 0 0,4 0 1 0,5-8 1 0,-5 1 0 16,-5-7 0-16,1 7-5 0,4-1 1 0,0 6-1 15,-4-6 1-15,4 3 6 0,5-4 0 0,1-1 1 16,-1-7-1-16,2 1-6 0,5-3 1 0,1-9 0 16,-8-3 0-16,4 8 5 0,1-8-1 0,-1-4 1 15,-4 2 0-15,-1 0-6 0,1-2 1 0,0-2-1 16,-5 2 1-16,4-3 3 0,3-2 1 0,0 5-1 16,-7 0 0-16,3 2-4 0,2 0 0 0,-1-2 0 0,1 0 0 15,0-2 2-15,4-5 1 0,5-1-1 16,-5-6 1-16,0-2-4 0,0 0 0 0,1-1 0 0,3 3 0 15,8 0 2-15,0-7 2 0,-1-2-3 0,-1-1 3 16,-5-1-6-16,-5-1 2 0,0 3-1 0,5 4 0 16,-5 0 1-16,0-2 1 0,-4 0 0 0,-2 0 0 15,1 0-4-15,1 0 2 0,-5 2-1 0,5 1 1 16,13 3 1-16,-4-1-1 0,-5 2 1 0,9 2 0 16,-4 3-3-16,0-5 1 0</inkml:trace>
  <inkml:trace contextRef="#ctx1" brushRef="#br0" timeOffset="-186482.48">29877 2420 0,'0'0'0,"-13"-25"16,13 25 0,13 25-16,-1-25 0,0 12 15</inkml:trace>
</inkml:ink>
</file>

<file path=ppt/ink/ink6.xml><?xml version="1.0" encoding="utf-8"?>
<inkml:ink xmlns:inkml="http://www.w3.org/2003/InkML">
  <inkml:definitions>
    <inkml:context xml:id="ctx0">
      <inkml:inkSource xml:id="inkSrc0">
        <inkml:traceFormat>
          <inkml:channel name="X" type="integer" max="14848" units="cm"/>
          <inkml:channel name="Y" type="integer" max="9728" units="cm"/>
          <inkml:channel name="F" type="integer" max="4096" units="dev"/>
          <inkml:channel name="T" type="integer" max="2.14748E9" units="dev"/>
        </inkml:traceFormat>
        <inkml:channelProperties>
          <inkml:channelProperty channel="X" name="resolution" value="668.82886" units="1/cm"/>
          <inkml:channelProperty channel="Y" name="resolution" value="657.2973" units="1/cm"/>
          <inkml:channelProperty channel="F" name="resolution" value="0" units="1/dev"/>
          <inkml:channelProperty channel="T" name="resolution" value="1" units="1/dev"/>
        </inkml:channelProperties>
      </inkml:inkSource>
      <inkml:timestamp xml:id="ts0" timeString="2021-02-06T15:23:47.067"/>
    </inkml:context>
    <inkml:brush xml:id="br0">
      <inkml:brushProperty name="width" value="0.05292" units="cm"/>
      <inkml:brushProperty name="height" value="0.05292" units="cm"/>
    </inkml:brush>
    <inkml:context xml:id="ctx1">
      <inkml:inkSource xml:id="inkSrc14">
        <inkml:traceFormat>
          <inkml:channel name="X" type="integer" max="2784" units="cm"/>
          <inkml:channel name="Y" type="integer" max="1824" units="cm"/>
          <inkml:channel name="T" type="integer" max="2.14748E9" units="dev"/>
        </inkml:traceFormat>
        <inkml:channelProperties>
          <inkml:channelProperty channel="X" name="resolution" value="125.4054" units="1/cm"/>
          <inkml:channelProperty channel="Y" name="resolution" value="123.24324" units="1/cm"/>
          <inkml:channelProperty channel="T" name="resolution" value="1" units="1/dev"/>
        </inkml:channelProperties>
      </inkml:inkSource>
      <inkml:timestamp xml:id="ts1" timeString="2021-02-06T15:28:02.502"/>
    </inkml:context>
  </inkml:definitions>
  <inkml:trace contextRef="#ctx0" brushRef="#br0">22889 3507 1269 0,'0'0'0'16,"0"0"0"-16,0 0 0 0,0 0 15 0,0 0 1 15,0 0 0-15,0 0 1 0,0 0-8 0,0 0 0 0,0 0 0 16,0 0 1-16,0 0 18 0,0 0 1 0,0 0 0 16,0 0 0-16,0 0-15 0,0 0-1 0,0 0 1 15,7 25-1-15,-5-11 15 0,0-2 1 0,0 2-1 16,1-5 2-16,1 0-17 0,1-4 1 0,-1 0-1 16,1-1 0-16,2-4 3 0,2 5 1 0,-2-5 0 0,2 0 0 15,0-5-8-15,-2 1 1 0,2-1-1 0,2-9 1 16,3 0-1-16,-3 3 1 0,-1 1-1 0,-4 1 1 15,-1-5-4-15,-3 0 0 0,1 2 1 0,-8 3 0 16,3 0-3-16,-3 0 1 0,-2 4-1 0,-6-4 2 16,-3 4-3-16,-3 3 1 0,1 2-1 0,-11 0 1 0,1 0 0 15,8 2 0-15,1 7 0 0,1-4 0 16,0 4-2-16,9-4 2 0,0 0-1 0,0-1 1 0,2 5 0 16,2-2 1-16,5-2-1 0,-7 4 0 0,3 1 0 15,4-6-1-15,0 1 1 0,0 0-1 0,0 4 3 16,2-7-1-16,3-2 1 0,4 0-1 0,0 0-1 0,0 0 0 15,2 0 0-15,3-2 0 0,9-7 2 16,0-1-1-16,-5 6 1 0,0-13 0 0,-2 6-3 16,-5 4 1-16,-1-2 1 0,-4-1-1 0,-3 1 6 0,-3 4 2 15,-3 1-1-15,-1 4 0 0,2 0-4 16,-1 0 0-16,1 0-1 0,-5 0 2 0,-2 0 3 0,0 0 1 16,2 0-1-16,-11 4 0 0,-5 10-4 0,5-4 1 0,0 3-2 15,-5-6 2-15,7 3-1 0,7-1 0 0,2-4-1 16,-2 4 1-16,6-4-2 0,3-5-1 0,0 4 1 15,0-4 0-15,0 0 0 0,0 0-1 0,3 0 1 16,4 0-1-16,2 0 0 0,-2-4-1 0,-3 4 0 16,14-10 1-16,14-4-1 0,0 3 0 0,-4 1 1 15,-6 1 0-15,-3 0-1 0,-8 0 0 0,-2 4-1 16,-4 0 2-16,-3-4-2 0,-2 4 0 0,-2 5 0 16,-3 0 2-16,3 0-3 0,0 0 1 0,-3 0 0 0,-6 0 0 15,-3 3 1-15,0 1-1 0,1 3 0 0,-3-7 0 16,4 5 0-16,3 0 0 0,4-1 0 0,1-4 0 15,-1 0 1-15,5 0-1 0,0 0 0 0,-4 0 0 16,4 0-1-16,0 0 2 0,0 0-1 0,0 0 0 16,4-4 1-16,1 4 1 0,4-5-1 0,-4 0 2 15,4 5-3-15,0-4 1 0,-2 1 0 0,-3-1 0 16,-1-1 1-16,-1 5 1 0,-2 0-1 0,-5 0 2 16,3 2-3-16,0-2 1 0,-1 0-1 0</inkml:trace>
  <inkml:trace contextRef="#ctx0" brushRef="#br0" timeOffset="1363.82">23354 3238 640 0,'0'0'0'0,"0"0"0"16,0 0 0-16,0 0 115 0,0 0-1 0,18-26 1 16,-18 12 0-16,0 5-99 0,0-3 0 0,0 3-1 15,0-5 1-15,3 0 68 0,1 2 2 0,-4 3-2 16,-2-19 1-16,-3-2-68 0,1 7 1 0,-3-3 0 16,0 3 0-16,-2 0 3 0,-5 7 0 0,1-7 1 15,-6-1-1-15,6 8-10 0,-6 2 0 0,-1 5 1 0,-10-12-1 16,-2 7-3-16,0 5 1 0,-2 4 0 0,-2 1 0 15,4 4-4-15,-5 4 1 0,-4-4-1 0,-2 0 2 16,9 9-5-16,4 5 2 0,-2-2-2 0,-2-3 1 16,6 10 0-16,8-1-1 0,-5 8 0 0,-12-8 0 15,8 8 1-15,4 6-1 0,-7-1 0 0,-9 1 0 16,6 8 0-16,6 4 0 0,-3 4 0 0,2 1 0 0,7 0-1 16,5 2 0-16,4 0 1 0,1 2 0 15,4-2-1-15,4-2 0 0,0 9 0 0,10 0 1 0,4-4 0 16,5-6-1-16,0 6 0 0,8-1 0 15,8-9 0-15,4-9 0 0,7 2 0 0,-2-11 0 0,2 2 2 16,-4-8-1-16,6-1 0 0,0-10 0 0,-2 1 0 16,3-8 0-16,6-4 0 0,0-8 0 0,2 1 1 15,-4 0-1-15,5-1 0 0,2-3 1 0,-3-4-1 0,-4-1 0 16,-2-8 0-16,-3-6 0 16,-7-8 4-16,-4 1-1 0,5-8 1 0,2 1 0 0,-8 4-3 0,-8-7 2 15,-4-4-1-15,-6-5 1 0,1 5-2 0,-10 9 1 16,-8-5 1-16,-1-14-1 0,-8 10 0 0,-1 4-1 0,-11-4 0 15,-5-1 1-15,-2 13-1 0,-2 6 2 0,-2 5-2 16,-5-5 2-16,-1 11-3 0,-1 1 1 0,-5 2 1 16,-9 3-1-16,2 9 5 0,8 9 1 0,-6 4 0 15,-4 5 0-15,11 1-4 0,10 6 1 0,-3 3-1 16,5-1 2-16,11 1 9 0,12 6 1 0</inkml:trace>
  <inkml:trace contextRef="#ctx0" brushRef="#br0" timeOffset="2289.14">23858 2998 916 0,'0'0'0'0,"0"0"0"0,0 0 0 16,0 0 54-16,-11-32 0 0,11 20 0 0,-7-6 0 16,-2-1-37-16,2 3 1 0,-2-3-2 0,-5-8 2 15,-4 1 21-15,4 8 0 0,-6-8-1 0,-5-2 1 16,2 3-24-16,0 1 1 0,-7 1-1 0,-2-2 1 16,-4-1 8-16,-1 8-1 0,-8 4 1 0,-3-5-1 15,2 3-12-15,5-3 2 0,-4 3-1 0,-10-3 0 0,0-4-3 16,3 2 2-16,-3 3-1 0,-7-1 0 15,5 8-5-15,5 1 2 0,2 6 0 0,-5 4 0 0,2 0 6 16,10 0 0-16,-5-5 1 0,-11 10-1 0,-3-1-5 16,8 8 1-16,-3 6-1 0,0 6 1 0,2 6-8 15,7-2 1-15,0 2 0 0,5 0 0 16,6 7-1-16,5 7 0 0,-2 0 0 0,2 5 1 0,2 5 4 0,8-8 0 16,-1 14-1-16,2 3 2 0,8 9-3 0,-1-5 1 15,5 12-1-15,4 7 1 0,5-2 6 0,0-8 0 16,0 8 1-16,5 2-1 0,4-3-4 0,0-4 0 0,7 7 0 15,5-7 1-15,4-12 7 0,4-4 0 0,5-5 1 16,3 0 0-16,-1-14-7 0,6-2 0 0,1-3 0 16,5-13 1-16,4 4 1 0,3-2 0 0,7-14 0 15,1-3 2-15,6-2-6 0,-1-6 0 0,1-8 1 16,-5-13 0-16,6-1 4 0,-4-6 1 0,10-3-1 16,-1-7 2-16,-4 5-7 0,-10 2 1 0,3-9 0 15,2-7 0-15,-11 4 1 0,0 1 1 0,2-10-1 16,7 0 1-16,-3-2-4 0,-6 2 0 0,2-11 0 15,0-7 1-15,-14 9-2 0,-4-5 1 0,-5-4 0 0,3-5-1 16,-3-2-1-16,-4-5 0 0,-3-3 1 0,-4-10-1 16,-5 1 1-16,-7 17 0 0,-8-7 1 15,-8-8-1-15,-6 13-1 0,-7 4 0 0,-12 7 0 0,-11 7 0 16,-5 9 0-16,-6 3 0 0,-17 6 0 0,-17 5 1 16,-8 17-2-16,3 6 1 0,-7 12-1 0,-3 3 0 15,-1 1 2-15,13 1 1 0,4 9-2 0,-6 9 2 16,16 2-3-16,16-1 2 0,2 1-2 0</inkml:trace>
  <inkml:trace contextRef="#ctx0" brushRef="#br0" timeOffset="4398.41">22943 3488 627 0,'0'0'0'0,"0"0"0"0,0 0 0 0,0 0 105 16,0 0 2-16,0 0 0 0,0 0-1 0,0 0-90 16,0 0 1-16,0 0-2 0,0 0 2 0,0 0 39 0,0 0 0 15,0 0 1-15,0 0 0 0,0 0-40 16,0 0 1-16,0 0-2 0,0 0 2 0,0 0 18 0,0 0 0 15,0 0 0-15,0 0 1 0,0 0-22 0,32-18 0 16,-20 8 0-16,-1 3 1 0,-2 3-2 0,-4 4 2 16,-3 0 0-16,0-3-1 0,1 3-6 0,-3 0 0 0,0 0 0 15,-3 0 1-15,1 0-8 0,0 0 0 0,2 0 0 16,-18 7 0-16,-14 10-1 0,0 1 2 0,4-6-2 16,6-3 1-16,8 0 0 0,5-4 1 0,4-5-1 15,1 5 0-15,-1-5-1 0,5 0 1 0,0 0 1 16,-4 0-1-16,4 0-2 0,0 0 0 0,0 0 0 15,0 0 1-15,0 0-1 0,4 0 0 0,1 0 0 16,4-5 1-16,9 5-1 0,-4-5 0 0,2 5 0 16,7-7 1-16,2 0-1 0,-5 0 0 0,-6 3 0 15,-5-1 1-15,-4 5-1 0,-1-4 0 0,1-1 0 16,-3 5 1-16,0 0-1 0,-2 0 0 0,-2-5 0 16,2 5 2-16,0 0-2 0,0 0 0 0,0 0 0 0,-11 5 1 15,-8 4-1-15,1 0 0 0,2-2 0 0,0 7 1 16,2-4-1-16,8-10 1 0,1 4 0 0,3 6 0 15,2-6-1-15,0 1 1 0,0-3-1 0,0-4 1 16,0 2 2-16,0-5-1 0,2 5 0 0,7 0 0 16,0-4 0-16,-2-1 0 0,0 5-1 0,4-5 1 0,5 1 2 15,-2-6 0-15,-5 3-1 0,-4 3 2 0,-1 1-3 16,1 3 1-16,-3 0 1 0,0-2-1 0,1 2 5 0,-3 0 1 16,0 0-1-16,-3 0 1 0,1 0-3 15,0 0-1-15,2 0 1 0,-9 2-1 0,-3 3 10 0,-1 0 1 16,-1-1-2-16,-2 6 2 0,0-6-7 15,5 6 0-15,6-6 0 0,3-4 0 0,2 0 9 0,0 0 1 16,-3 0-1-16,3-4 1 0,5 4-9 0,0-5 0 16,-3 5 0-16,5-5 1 0,6 1 7 0,1-1 0 15,-5-4 0-15,0 2 1 0,0 0-9 0,-2 4 1 16,-2 3-1-16,-5-4 0 0,-2-1 3 0,2 5 1 16,0 0-1-16,-10 0 1 0,-3 5-7 0,-1-1 2 15,0 1-1-15,-15 16 1 0,8 7-1 0,12 2 1 0</inkml:trace>
  <inkml:trace contextRef="#ctx0" brushRef="#br0" timeOffset="5746.92">23304 2954 1281 0,'0'0'0'0,"0"0"0"0,0 0 0 0,0 0 26 16,0 0 1-16,0 0 0 0,0 0 0 16,0 0-15-16,0 0 1 0,0 0 0 0,0 0 0 0,0 0 4 0,0 0 0 15,0 0 0-15,0 0 0 0,0 0-8 16,0 0 1-16,0 0-1 0,0 0 1 0,0 0-4 0,0 0 2 15,0 0 0-15,0 0 0 0,14-48-3 16,-10 20 0-16,-4 9 1 0,-4 12-1 0,-6 5-3 0,6 2 0 16,-1 2-1-16,-8 3 1 0,-1 2-1 15,5-2 0-15,2-1 0 0,-4 1 2 0,-1 4-2 0,5 0 0 16,5-2 0-16,-3-2 1 0,5-3-1 16,0 1 1-16,0 1-1 0,0 1 0 0,0 0-1 0,0-5 1 0,0 0 0 15,3 0 0-15,4 0-1 0,2 0 1 16,-2-5 0-16,6 0 1 0,8 1-2 0,4-1 1 0,-7 0 0 15,-4-6 0-15,-5-3-1 0,0 9 1 0,-2 1-1 16,0-1 1-16,-3-4 0 0,-1 4 0 0,-1 3 1 16,-2-3 0-16,-2 5-1 0,2-5 0 0,0 5 0 15,-3 0 0-15,-1 0 2 0,-1 0-1 0,3 0 0 16,-10 0 0-16,-6 0-1 0,0 10 2 0,4-6-1 0,-9 3 0 16,5 3 0-16,7-6 2 0,-1 5-1 0,-4 1 0 15,5-6 0-15,4 3-1 0,3 3 0 0,-1-1 2 16,1 0-1-16,1 0 0 0,3 1 1 0,0-1 0 15,-2 3-2-15,2-8 2 0,2-4-1 0,3 5 0 16,-1 0 2-16,-1-1 1 0,1-4-2 0,5 0 2 16,3 0-3-16,1-4 2 0,1 4-2 0,4-10 1 15,5-4 1-15,0 3 0 0,-9-3 1 0,-1 0 0 16,-8-2-3-16,-1 6 2 0,1 1-2 0,-5-5 1 16,0 5 1-16,0 2-1 0,-5 7 1 0,1-5-1 15,4 3 0-15,-5 0-1 0,1 2 0 0,-5-5 1 0,0 5-1 16,-5 0 2-16,0 5-2 0,-6-1 2 0,-1 3-3 15,3 3 1-15,2-1 1 0,-5 0-1 0,1 0 0 0,6 5 2 16,7 3-1-16,-4-8 1 0,4-5-3 16,3 6 1-16,4-3 1 0,0 7-1 0,0-5 0 0,0 0 2 15,0-4-1-15,0-5 1 0,4 4-2 0,1-4 1 16,-5 5-1-16,9 0 0 0,4-3 1 0,1-2 0 16,-2 0 0-16,8-7 0 0,7 2-2 0,1 1 2 15,-5-5-1-15,-5-5 0 0,-4-3 1 0,-1 8-1 0,-4 4 1 16,0-8-1-16,-9 3-1 0,5 3 2 15,-5 3-2-15,0 1 1 0,0 3 4 0,0 0 1 0,0-2-2 16,-5 2 2-16,1 0-3 0,-1 0 0 16,1 0 0-16,-14 2 0 0,-10 12 4 0,1 0 0 0,6-5 0 15,3 1 0-15,7-1-3 0,4-2 1 0,5 2-2 16,-3 1 2-16,3-6 2 0,2 1 0 0,2-5 0 0,0 4 0 16,-2-4-3-16,0 5 0 0,0-5 0 15,5 0 1-15,4 0 2 0,0 0 1 0,0 0 0 16,21-9 0-16,11-5-4 0,-9 5 0 0,-5-8 1 0,-4-1 0 15,-5 4 1-15,-6 5-1 0,-3 2 1 0,0-7 1 16,-2 4-3-16,-7 6 0 0,-3-1-1 0,-1 5 1 16,2 0 0-16,-1 0 1 0,-1 0 0 0,-3 0 1 15,-2 0-4-15,0 5 1 0,0-1-1 0,-12 6 2 0,-4 11 0 16,2 6 0-16,5-1 0 0</inkml:trace>
  <inkml:trace contextRef="#ctx0" brushRef="#br0" timeOffset="6507.36">23851 2421 778 0,'0'0'0'0,"0"0"0"16,0 0 0-16,0 0 97 0,0 0 0 15,0 0 1-15,0 0 0 0,0 0-81 0,0 0-1 0,0 0 1 16,0 0 1-16,0 0 43 0,0 0 0 0,0 0 0 15,0 0 1-15,0 0-45 0,0 0 1 0,23-14 0 16,-5 4-1-16,1 1 12 0,1 0 0 0,-6 0 0 16,-1 4 0-16,-3 0-15 0,-6 3-1 0,-2-3 0 15,1 5 1-15,-1 0-3 0,-2 0 2 0,0 0-2 16,-2 0 1-16,-1 0-5 0,1 0 1 0,2 0 0 16,-7 0-1-16,-4 5-1 0,-3 0 0 0,1-1-1 15,-10 8 1-15,0 2-3 0,-2 0 2 0,7-7-1 16,4 2 1-16,9 0-3 0,1-4 1 0,-1-1 1 0,5 1-1 15,0 4-1-15,0-4 0 0,0-5 1 0,5 0 0 16,4 0-2-16,-2 0 1 0,0 0 1 0,11 0-1 16,11-9-1-16,1-1 1 0,2-3-1 0,0-4 2 15,-2 3-2-15,-12 0 0 0,-4 5 0 0,-1 2 1 16,-6 3-1-16,-5 1 1 0,-2 3-1 0,-4 3 0 0,-1 1 0 16,1-1 1-16,-1 1 0 0</inkml:trace>
  <inkml:trace contextRef="#ctx0" brushRef="#br0" timeOffset="46440.06">14689 9973 1231 0,'0'0'0'16,"0"0"0"-16,0 0 0 0,0 0 15 0,0 0 2 15,23-21 0-15,-21 16 0 0,0 1-8 16,1-1 1-16,-3 5-1 0,0 0 1 0,0-5 27 0,0 3 0 0,0 2 0 15,-5 7 1-15,3-2-23 0,-3 4 0 16,1-2 0-16,-1 7 1 0,-9 9 24 0,1 0 1 16,8-4-1-16,-4-3 1 0,4 0-25 0,5-2 0 0,0 0 0 15,0-5 0-15,0 1-5 0,0-1-1 0,5-4 0 16,0-3 1-16,-1 0-4 0,1 1-1 0,-1-1 1 16,5-4 0-16,5-3-1 0,-5 0-1 0,3 1 1 15,4-8 0-15,2-2-1 0,0-4-1 0,-4 1 1 16,-3-6-1-16,-2 7 0 0,-4 4-1 0,-3 1 1 0,0-6 0 15,3 6-2-15,-5 4 2 0,0 5-2 0,-5-3 1 16,3 3 1-16,0-3-1 0,0 5 0 0,-5 5 2 16,-2-5-3-16,-1 2 1 0,1 0 0 0,-9 10 0 15,-5 6-1-15,3 3 1 0,6 0-1 0,-4-5 1 16,9-6-2-16,0 1 2 0,9 1-1 0,-5 0 0 16,5-3 1-16,0-5 1 0,0 1-1 0,9-5 2 15,0 0-3-15,-4 0 1 0,-1 0-1 0,5 0 2 0,5-5 0 16,-2 1 2-16,-3-1-2 0,7-9 2 15,2-2-3-15,-2 2 2 0,-5-2-2 0,-4 2 2 0,-2 7-1 16,-5 7 2-16,-5 0-1 0</inkml:trace>
  <inkml:trace contextRef="#ctx0" brushRef="#br0" timeOffset="74935.28">15348 15132 1859 0,'0'0'0'16,"0"0"0"-16,0 33 0 0,-4-12 31 0,4 2 2 15,-10 0-1-15,-8 30 1 0,0 8-20 0,-3-1 2 0,-4 5 0 16,3 2-1-16,1 1 30 0,5 1 0 15,0 13 0-15,-2-8 0 0,4-2-28 16,10-7 1-16,-6 0-1 0</inkml:trace>
  <inkml:trace contextRef="#ctx0" brushRef="#br0" timeOffset="75231.94">15565 15520 1646 0,'0'0'0'0,"0"0"0"0,0 0 0 15,-18-21 49-15,13 19 1 0,5 2-1 0,0 2 1 16,-5 3-33-16,5-1 0 0,-4-1 0 16,4 6 0-16,4 2 64 0,1 6 0 0,0 1 0 15,-1 24 1-15,10 7-64 0,4-3 0 0,0-6 0 0,-4-3 0 16,9-2 25-16,-5-12-1 0,3 0 1 0,-1-9 0 16,5-3-28-16,5-4 1 0,4-7 0 0,-2-4 1 15,-5-3 0-15,1-2 1 0,-3-3 0 0,2-7 0 16,-4 1-8-16,-7-5 1 0,-2-10-1 0,-10-4 0 15,-6-2-1-15,-5 4 0 0,-4 5 0 0,-10-5 0 16,-2 0-4-16,-6 5 2 0,-6 7-1 0,-6 4 0 0,5-2-1 16,2 3 0-16,-1 4 0 0,-3-3 1 0,10 8-3 0,10 2 1 15,-5 0 0-15,-4 2 0 0,9 8-2 0,9 1 2 16,4 3-1-16</inkml:trace>
  <inkml:trace contextRef="#ctx0" brushRef="#br0" timeOffset="75549.05">16057 15053 1922 0,'0'0'0'0,"0"0"0"16,0 0 0-16,-4-25 54 0,13 25 1 0,0-3-1 15,0 1 1-15,-4 2-39 0,4 0 2 0,5 0-1 16,13 9 1-16,12 12 35 0,2 0 0 0,4 7-1 15,1-5 2-15,4-2-37 0,3-2 0 0,6-3 0 16,5 3 1-16,-7 4 18 0,-9-2 1 0,-3-5-2 0,-6 5 3 16,-7-5-24-16,-4-2 2 0,-6 0-2 0,-6 4 2 15,0-1-7-15,-11-3 0 0,-7-1 0 0,-5 4 1 16,0-1-4-16,0 0 1 0,-7-6-2 0,-13 13 2 16,-10 7-2-16,1-2 2 0,-10 2 0 0,1-2 0 15,1 4-3-15,8 5 1 0,-1 3-1 0,5-3 2 0,5-2-3 16,11-10 0-16,9 6 1 0,3 1-1 15,6-4-1-15,7-5 1 0</inkml:trace>
  <inkml:trace contextRef="#ctx0" brushRef="#br0" timeOffset="75747.8">17608 15789 1997 0,'0'0'0'16,"0"0"0"-16,0 0 0 0,-4 30 49 0,4-16 2 0,0-2-2 16,-7 6 2-16,-2 10-34 0,0 2-1 0,0-4 1 15,-3 9 0-15,3-1 45 0,5 6 0 0,-1 4-1 16,-2 0 1-16,5 0-45 0,6-7 1 0</inkml:trace>
  <inkml:trace contextRef="#ctx0" brushRef="#br0" timeOffset="76062.95">18566 15049 1972 0,'0'0'0'0,"0"0"0"0,0 0 0 0,12-24 54 0,-3 22 0 15,-4 4 0-15,-5 3 0 0,4 0-37 16,1-3 1-16,-1 3-2 0,-4 13 2 0,0 17 31 0,0 5-1 16,-4 4 0-16,-1 9 1 0,5-2-32 15,0-9 0-15,0 0 0 0,-9 4 0 0,4-2 8 0,5-4 0 16,0 1 1-16,-4 3 0 0,2-4-14 0,4-3 1 15,2 0-1-15,1-2 1 0,0-5-7 0,4-9 0 0,0 0-1 16</inkml:trace>
  <inkml:trace contextRef="#ctx0" brushRef="#br0" timeOffset="76217.81">18918 15399 1859 0,'0'0'0'0,"0"0"46"0,0 0 0 0,0 23 0 15,0-13 0-15,0-6-30 0,0 3 1 0,0 0-1 16,0 5 1-16,2 6 33 0,3 3-1 0,-1 0 0 16,-2 9 2-16,3 3-34 0,2-3 0 0,2-2-1 0</inkml:trace>
  <inkml:trace contextRef="#ctx0" brushRef="#br0" timeOffset="76479.49">19264 14912 1394 0,'0'0'0'0,"0"0"0"0,-6-35 0 0,3 28 85 16,6 5 0-16,6 2-1 0,0-3 1 0,-5 3-68 15,3 3 1-15,-2-1 0 0,13 5 0 0,14 9 70 0,0-2-1 16,4 7 1-16,19 2 0 0,7 3-71 16,-3 4 1-16,0 5 0 0,-2-3 0 0,-6 5 31 0,-10-7 2 15,4 1-2-15,-4-1 2 0,0-7-34 0,-4-7-1 16,-3-4 1-16,3 11 1 0,-6-4 5 0,-12-1 0 15,-3-2 0-15,-7-2 0 0,-7 5-12 0,-2 2 2 16,-7-3-1-16,-6 20 0 0,-8 3 20 0,-11-1 0 0,-4-1 0 16,-10 8 0-16,7 4-18 0,0 0 0 15,-4-2 1-15,-16-5 0 0,-7 7-14 0,-3 9 0 0</inkml:trace>
  <inkml:trace contextRef="#ctx1" brushRef="#br0">2774 12471 0,'0'0'16,"0"0"0,0 0-1,0 0 1,0 0 0,0 0-1,0 0 1,0 0-1</inkml:trace>
</inkml:ink>
</file>

<file path=ppt/ink/ink7.xml><?xml version="1.0" encoding="utf-8"?>
<inkml:ink xmlns:inkml="http://www.w3.org/2003/InkML">
  <inkml:definitions>
    <inkml:context xml:id="ctx0">
      <inkml:inkSource xml:id="inkSrc0">
        <inkml:traceFormat>
          <inkml:channel name="X" type="integer" max="14848" units="cm"/>
          <inkml:channel name="Y" type="integer" max="9728" units="cm"/>
          <inkml:channel name="F" type="integer" max="4096" units="dev"/>
          <inkml:channel name="T" type="integer" max="2.14748E9" units="dev"/>
        </inkml:traceFormat>
        <inkml:channelProperties>
          <inkml:channelProperty channel="X" name="resolution" value="668.82886" units="1/cm"/>
          <inkml:channelProperty channel="Y" name="resolution" value="657.2973" units="1/cm"/>
          <inkml:channelProperty channel="F" name="resolution" value="0" units="1/dev"/>
          <inkml:channelProperty channel="T" name="resolution" value="1" units="1/dev"/>
        </inkml:channelProperties>
      </inkml:inkSource>
      <inkml:timestamp xml:id="ts0" timeString="2021-02-06T15:30:45.521"/>
    </inkml:context>
    <inkml:brush xml:id="br0">
      <inkml:brushProperty name="width" value="0.05292" units="cm"/>
      <inkml:brushProperty name="height" value="0.05292" units="cm"/>
    </inkml:brush>
  </inkml:definitions>
  <inkml:trace contextRef="#ctx0" brushRef="#br0">28698 4855 426 0,'0'0'0'0,"0"0"4"0,0 0 2 0,0 0 0 15,0 0-1-15,0 0-1 0,0 0 0 0,0 0-1 16,0 0 2-16,0 0 22 0,0 0 1 0,0 0-1 0,0 0 1 15,18-28-16-15,-4 10 2 0,-5-3-1 0,7-14 1 16,5 3 50-16,-8 1 0 0,-1 4 0 0,-3-4 1 16,-2-1-47-16,0 6 0 0,2-1 0 0,0 1-1 15,-2 7 76-15,0-4 0 0,2 2 0 0,-2-4 0 16,-3 6-76-16,1 1 1 0,-1 1-1 0,3 4 1 16,0 8 4-16,-5 0 2 0,3 1-2 0,2-6 2 15,-1 6-13-15,-1 4 1 0,0 0 0 0,-5 0 1 16,4 0 0-16,1 0 2 0,-1 4-2 0,1 20 2 15,-1 10-7-15,5 10 1 0,1-6-1 0,-1 15 1 0,0 3-2 16,-2-10 2-16,0-2 0 0,2-4 0 0,2-10-3 16,0-2 0-16,-1 2-1 0</inkml:trace>
  <inkml:trace contextRef="#ctx0" brushRef="#br0" timeOffset="101660.64">12191 16629 1180 0,'0'0'0'0,"0"0"0"0,23-21 0 0,-14 12 24 15,-2 7-1-15,2 2 1 0,10-10-1 0,-1 3-11 16,0-2 0-16,0 7 0 0,19-5 1 0,4 7 37 0,-2 2 2 16,-3 1-2-16,-9-6 2 15,1 8-35-15,-1 6-1 0,-4-1 1 0,-5-6 1 0,0 6-13 16,-4 4-1-16,0 2 1 0</inkml:trace>
  <inkml:trace contextRef="#ctx0" brushRef="#br0" timeOffset="101847.03">12362 16576 1130 0,'0'0'0'0,"0"0"0"16,-9-23 0-16,9 16 21 0,0 4 1 0,0 3 1 15,0-4-1-15,0 1-11 0,0 1 1 0,0 2-1 16,0 0 1-16,0 0 20 0,0 0 0 0,0 0 1 16,5 12-1-16,4 18-18 0,0 0 0 0,-4 5 1 15,4 11-1-15,2-9 10 0,-2 0 1 0,-2 5-1 16,0 2 1-16,-2-7-14 0,-1 1 2 0,3-1-1 15,7-5 0-15,-3 3 0 0,3-2-1 0</inkml:trace>
  <inkml:trace contextRef="#ctx0" brushRef="#br0" timeOffset="102048.55">12700 16989 1559 0,'0'0'0'0,"0"0"0"0,0 0 0 0,0 0 13 15,9-23-1-15,-4 23 0 0,-1-3 1 16,1 1-7-16,-5 0 2 0,0 2 0 0,0 0 0 16,0 0 17-16,0 0 1 0,0 0-1 0,0 4 1 0,9 13-14 15,0 4 1-15,-4-1-1 0,4 6 2 0,-5 4 0 0,1-2 1 16,-1-5-1-16,-4-4 2 0,0-3-7 0,5-2 0 16</inkml:trace>
  <inkml:trace contextRef="#ctx0" brushRef="#br0" timeOffset="102337.54">12533 16741 1017 0,'0'0'0'0,"0"0"0"15,0 0 0-15,0 0 70 0,0 0 1 0,0 0-1 16,0 0 1-16,28-10-53 0,-24 10 0 0,1 0 0 15,9-2 0-15,8 0 41 0,-3-1 1 0,1 3-1 16,5-9 2-16,5 4-44 0,-12 1 1 0,0-3 0 0,-8-5 0 16,-10-4 15-16,4 9 1 0,-4 0 0 0,0-5 0 15,-4 5-19-15,4 3 0 0,-5 4-1 0,-9-16 1 16,-8 2-4-16,-1 4 1 0,0 8-1 0,-9-5 2 16,7 5-6-16,2 6 0 0,0 6 1 0,5-3 0 15,4 7 0-15,5 2 0 0,5 2 0 0,4 1 0 16,0 6-3-16,0-1 1 0</inkml:trace>
  <inkml:trace contextRef="#ctx0" brushRef="#br0" timeOffset="103026.31">12778 16887 1608 0,'0'0'0'0,"0"0"0"0,0 0 0 0,0 0 12 0,0 0 1 16,0 0 0-16,0 0 0 0,22 25-5 15,-22-20 0-15,5 0 0 0,-5 2 1 0,4 0 2 0,-4 2 0 16,5 0 0-16,0 5 2 0,4 7-6 0,0 2 0 15,-5-7 0-15,1 1 1 0,0 4 8 0,-1-8 0 16,1 1 1-16,-5-7 0 0,2 0-8 0,3 0 1 0,-3-2-1 16,-2-3 1-16,0 3 2 0,0-1-1 0,0-1 0 15,0-1 1-15,0 0-5 0,0-2 1 0,0 0 0 16,0 0 0-16,0 0 7 0,0 0 1 0,0 0 0 16,0-4-1-16,0-1-6 0,0 1 0 0,0-1 0 15,0-16 2-15,2-5-9 0,3-1 0 0,-1 3 0 16,5-1 0-16,3 4 0 0,-3 7 0 0,-5 2 0 15,3 1 0-15,0 4 5 0,-5 5 1 0,3 4 0 16,4 0 0-16,0 1-4 0,-4-3 2 0,-1 0-1 16,1 7 1-16,9 4 9 0,-5 1-1 0,0-3 1 0,4 5 0 15,6 4-6-15,-6-1 0 0,-8-3 0 0,4-7 0 16,-4 0 8-16,-5 0 1 0,4 0 0 16,1-7 0-16,-1 4-8 0,-4 1 0 0,0-3 0 0,0 0 0 15,0 1 11-15,0-3-1 0,0 0 0 0,3-3 0 16,1 1-10-16,-2 0 2 0,1 2-1 0,-1-3 0 15,0-1 5-15,1 2-1 0,-3-5 1 0,2-5 1 16,5-2-8-16,0-2 0 0,-3 0 0 16,5-19 1-16,3 5 0 0,-3 9 1 0,-5 0 1 0,-1-5-1 0,1 8-5 15,3 8 1-15,0 6 0 0,-3-1 1 0,-4 0 0 0,5 5 1 16,-5 0-1-16,5 0 0 0,-1 5-2 16,1 2 0-16,-5 2-1 0,13 10 1 0,6 20 0 0,-1-6-1 15,-4-1 1-15,-1-6 0 0,1 2-2 16,0-3 0-16,-1-6 1 0,-4-8-1 0,3 3 1 0,1 0-1 15,-1 0 1-15,-3-9-1 0,2-1 0 0,1-1-1 16,-3-1 0-16,2-2 2 0,3-2-1 0,0-1 2 16,-1 1 0-16,1-7-1 0,4-3-1 0,-4 3 0 15,0-3-1-15,-1-8 2 0,-3-1-1 0,-1 0 2 16,-3 0 0-16,-6-5-1 0,3 8-1 0,-1 2 0 0,-4 4-1 16,-7-2 2-16,0 2-1 0,4 3 1 0,-4 7-1 15,-5-3 1-15,-4 3-2 0,4 4 1 0,5 3-1 16,-5 6 0-16,5 1 0 0,0 2 0 0,5-2 0 15,-1 4 1-15,0 2-2 0,5-1 0 0,5-4 0 16,4 6 2-16,9 2-1 0,1-2 1 0,3-3-1 16,6-7 0-16,4 3 0 0,0-1 0 0,2-4-1 0,2-2 1 15,1 2 0-15,-1 2-1 0,1-2 0 0</inkml:trace>
  <inkml:trace contextRef="#ctx0" brushRef="#br0" timeOffset="103181.9">13884 17031 1608 0,'0'0'0'0,"0"0"0"0,0 0 0 0,23-5 67 16,-5 3 1-16,-4-1 0 0,8-4 0 0,6 5-50 16,-1 2 0-16,3 0 0 0,2-9 0 0,0 7 29 15,-5 4 0-15</inkml:trace>
  <inkml:trace contextRef="#ctx0" brushRef="#br0" timeOffset="103467.62">14313 16852 1168 0,'0'0'0'0,"0"0"0"15,0 0 0-15,0 0 22 0,11 26 2 16,-11-22-2-16,5 8 2 0,4 9-13 0,2 2 1 0,-2 2 0 15,5 6 0-15,0-1 17 0,-1-7 1 0,-4-4 0 16,-4-13 0-16,4 1-17 0,-4 0 1 0,4 0-1 0,-5-7 2 16,1 3 17-16,-5 1 2 0,4-1-1 15,1-6 0-15,0-1-19 0,4-1 0 0,-5 3 1 16,1-8-1-16,-1-3 4 0,3-1 0 0,0 0 0 16,0-12 1-16,-3-4-9 0,-1 7 1 0,-1-3-1 0,0 3 1 15,-2 7 10-15,0 2 2 0,3 0-2 0,-1-2 1 16,0 4-10-16,-2 5-1 0,0 0 0 0,2 0 1 15,3 3-9-15,0 4 0 0</inkml:trace>
  <inkml:trace contextRef="#ctx0" brushRef="#br0" timeOffset="104224.31">14395 17026 954 0,'0'0'0'0,"0"0"0"16,0 0 0-16,0 0 97 0,0 0 1 0,0 0-2 16,0 0 2-16,0 0-81 0,0 0-1 0,0 0 1 15,0 0 1-15,0 0 28 0,0 0 0 0,0 0 0 0,0 0 0 16,36-19-30-16,-18 19 1 0,1-6 0 0,-1-4-1 16,5-1 1-16,-3-1 1 0,-6-2 0 0,-3-4 0 15,-2 6-8-15,-4 3 0 0,-3-1 0 0,1-6 1 16,-1 2-7-16,0 7 2 0,-2 3-1 0,-7-6 1 15,3 3-3-15,-1 3 2 0,-2 1-2 0,-6-1 2 16,-1 4-3-16,0 2 0 0,3 3 0 0,-5-1 2 16,-2 8-3-16,-1 4 1 0,6 0 0 0,-24 54 3 15,37-47-4-15,-4-4 1 16,4-1-1-16,4-1 0 0,1-1 1 0,9 2-1 0,4 1-1 16,-5-3 1-16,6 1 0 0,-1-8 0 15,-2 0-1-15,2 0 1 0,0 1 0 0,7-8 0 0,1 0-1 16,-4 5 2-16,1-7-1 0,5-4 0 0,-6 1-1 15,-3-4 1-15,3-2-1 0,4-5 1 0,-6 3-1 0,-4 1 1 16,0-1 0-16,0-6 0 0,-11 6-1 0,-1 4 1 16,1 0 1-16,-5-5-1 0,0 1 2 0,0 1 0 15,0 6 1-15,-5-6-1 0,5-1-1 0,-4 2 1 0,4-1-1 16,-5-1 1-16,5 1 1 0,0 6 0 0,0 4 1 16,0-5-1-16,0 5-1 0,0 0 1 0,0 0-1 15,0 0 1-15,0 0-1 0,0 0 0 0,0 0 1 16,5 5-1-16,-1 11-1 0,5 0 2 0,-4 0-2 15,4 1 1-15,-5 6 0 0,6 0-1 0,-6-2 0 16,5-9 1-16,-4-5 0 0,4-3-1 0,-5 1 0 16,-4-3 0-16,5 1-2 0,0-1 0 0,-1-2 0 15,1 0 1-15,-1 0-1 0,5-2 0 0,-4-1 0 16,0 1 2-16,-1-7-2 0,5-1 0 0,-2 1 0 16,2-14 0-16,0-3 0 0,-4 3 0 0,-1 0 0 15,-1-10 0-15,1 6-2 0,1 10 2 0,-3 3 0 0,0-9 0 16,-2 7-1-16,0 7 1 0,0 4 0 0,5 5 0 15,0 0-1-15,-3 0 1 0,-2 0 0 0</inkml:trace>
  <inkml:trace contextRef="#ctx0" brushRef="#br0" timeOffset="104497.99">15118 17031 1004 0,'0'0'0'0,"0"0"0"0,0 0 0 0,-5 23 41 0,5-11 2 15,0-6 0-15,0 1-1 0,0 0-26 0,0 0 0 16,0 3-1-16,9 1 2 0,-4 1 35 0,-1-5 0 15,1-3-1-15,4-1 2 0,0-1-36 0,0 0 0 16,0 1-1-16,1-6 2 0,6 1 13 0,0 0-1 16,-5-3 0-16,0-2 1 0,1-2-18 0,1-3 0 15,-3 1 1-15,-4-3 1 0,-1 2-7 0,-3 3 3 16,-2 0-2-16,-7-8 1 0,-2 3-5 0,0 5 2 16,-2 4-1-16,-12-11 0 0,0 2 1 0,5 5 0 0,2 4 0 15,-7-4-1-15,0 9-1 0,10 0-1 16,-1 0 1-16,0-5 0 0,10 10-1 0,-5 2 0 0,4 2 0 15,-4 1 0-15,4-3-2 0,5 0 2 0,5-3-1 16,-1 10 0-16,1-2 0 0,4-1-1 0</inkml:trace>
  <inkml:trace contextRef="#ctx0" brushRef="#br0" timeOffset="104698.51">15512 16611 1255 0,'0'0'0'0,"0"0"0"0,0 0 0 16,0 0 22-16,0 0 0 0,0 0 0 15,0 0 1-15,0 0-12 0,0 0 0 0,25 14 1 0,-15 4 0 0,3 22 25 16,1-6 0-16,-5 6 0 0,-4 9 0 0,4 6-22 16,0-1 0-16,-5-8 0 0,1 0 1 0,0-4-7 15,4-5 1-15,0-2-1 0,-5-7 1 16,5-5-5-16,3-6 2 0</inkml:trace>
  <inkml:trace contextRef="#ctx0" brushRef="#br0" timeOffset="105011.08">15750 16984 1180 0,'0'0'0'0,"0"0"0"15,0 0 0-15,0 0 2 0,0 0 2 0,13 23-2 16,-13-18 1-16,0 2 0 0,5 2-1 0,-1-2 0 15,-4 3 0-15,5 1 21 0,4 1-1 0,0-3 1 16,0-2-1-16,0 2-11 0,5-2 2 0,0-2-2 16,-1-7 1-16,1-1 8 0,2 1 1 0,-2-5-1 15,-1-5 1-15,1 1-11 0,-2-1 1 0,-1 3 1 16,-2-5-1-16,-4 0-6 0,-1 2 1 0,1-1 0 16,-3-1 0-16,0 2-1 0,1 3-1 0,-1 9 1 0,-2-5-1 15,0 5 2-15,-2 0 1 0,-1 0-2 0,1 0 2 16,2 0-2-16,0 5-1 0,0-1 1 0,0 8-1 15,0 9-2-15,2 2 2 0,5-2-1 0,5 0 0 16,1 2 0-16,1-4-1 0,0-3 0 0,-1-9 1 16,1 0 0-16,4 0 0 0,-4-3-1 0</inkml:trace>
  <inkml:trace contextRef="#ctx0" brushRef="#br0" timeOffset="105467.14">16288 16483 866 0,'0'0'0'16,"0"0"0"-16,0 0 0 0,0 0 32 16,0 0 1-16,0 0-1 0,0 23 1 0,9-18-20 0,-4 2 2 15,-5 4 0-15,9 10-1 0,4 9 6 0,-4 3 1 16,1 6-1-16,-4 1 0 0,1 4-10 0,0-2 1 16,-2 4 1-16,-1-4-1 0,1-3 15 0,-1-11-1 15,3 2 1-15,7-6 0 0,0 1-14 0,-3-4 1 0,5-7-1 16,4-5 2-16,-1-4 0 0,-1 0 2 0,-4-5-2 15,8-7 2-15,-3 2-7 0,-1-2 0 0,-4-2 0 16,2-3 0-16,-3 0 0 0,-4 5 1 0,-2-2 0 16,-9-5 0-16,0 3-4 0,-3 1 1 0,-2 6-1 15,-2-12 1-15,-2 4-3 0,-3 0 0 0,-9 5 0 16,-18 0 1-16,-4 3-2 0,4-1 1 0,-3 5-1 0,-1-5 0 16,-6 8 0-16,6 4 0 0,8-3-1 0,5-4 2 15,7 0-2-15,7 0 0 0,2 5 0 0,5 0 1 16,2-1-2-16,4 1 1 0,5-3-1 0,9-2 1 15,-4 0-1-15,-1 0 1 0,3-2-1 16,41-12 1-16,14 5-2 0,-12 2 0 0,0-7 0 0,-11-7 0 16,-7 2 0-16,2 5 0 0,5 1 0 0,-3-6 0 0,1 7-1 15,-5 10 0-15,-7 2 0 0,-5-2 1 16,1 6-2-16,-5 8 2 0,-3-3-1 0,-1 3 1 16,-3 2-2-16,0 4 0 0,-4-1 0 0,-5 3 1 15,4 6-2-15,1-5 2 0,-1-3-1 0,-8-1 1 0,4 1-1 16,4-1-1-16,-4-1 1 0,0 0 1 0,5-4-1 15,-1-3 1-15,1-2-2 0</inkml:trace>
  <inkml:trace contextRef="#ctx0" brushRef="#br0" timeOffset="105616.74">16739 16448 1080 0,'0'0'0'0,"0"0"0"15,0 0 0-15,28 5 36 0,-14-1 0 16,-1 3 0-16</inkml:trace>
  <inkml:trace contextRef="#ctx0" brushRef="#br0" timeOffset="105877.04">17093 16987 1168 0,'0'0'0'0,"0"0"0"15,23-5 0-15,-10 7 21 0,3 1 0 0,0-1 1 16,5-7-1-16,6 3-10 0,-4 2 0 0,0 0 1 0,7-7-1 16,-3 5 35-16,-4 2 1 0,2-3 0 0,-2-8 0 15,-5-1-31-15,-7 5 1 0,3-2 0 0,-5-3-1 16,-9 1 13-16,5 4 0 0,-5-3-1 0,-5-10 1 16,-4-1-16-16,-5 2 1 0,1 3-1 0,-22-12 1 0,-3 7-6 15,-3 10 0-15,-3 1-1 0,-1 1 2 16,-1 0-3-16,12 6 0 0,0 3-1 0,4-4 1 0,7 6 11 0,9 5 1 15,1 5 0-15,4-8 0 0,0 3-8 16,4 2 0-16,10 3 0 0,-1 9 0 0,5 0-9 0,5 0 1 16,0-3-1-16</inkml:trace>
  <inkml:trace contextRef="#ctx0" brushRef="#br0" timeOffset="106210.15">17597 16710 1608 0,'0'0'0'0,"0"0"0"16,0 0 0-16,0 0 15 0,0 0 1 0,0 0 0 16,0 0-1-16,25 12-6 0,-16-5 0 0,-2 0 0 15,2-2 1-15,-4 11 14 0,4 2 1 0,-4 1-2 16,4 9 2-16,0 7-14 0,-5-5 2 0,1-9-1 16,-5-5 0-16,4-4 2 0,1-3 0 0,0 0 1 15,-5-9-1-15,4 0-6 0,-4 0 1 0,0 0 0 0,0-5 0 16,5 3-1-16,-1 0 1 0,-4 0-1 0,5-22 1 15,8-13-3-15,-1 2-1 0,2-6 1 0,-3 8-1 16,3 8 9-16,2 4 0 0,2 2 1 0,0-6 0 16,-2 6-8-16,-2 10 2 0,2 2 0 0,-3-3 0 15,1 6-7-15,-5 6-1 0,5 5 0 0,0 2 1 16,-1 3-1-16,-4 2 0 0,3 2 0 0,2 3 0 16,-3 9 6-16,-2-1 0 0,0 1 0 0,0-5 1 15,3 5-4-15,1 0 2 0,-1-2-2 0,-1-8 2 16,-2-1 5-16,0-4 1 0</inkml:trace>
  <inkml:trace contextRef="#ctx0" brushRef="#br0" timeOffset="106595.26">17328 16752 829 0,'0'0'0'0,"0"0"0"0,-41-32 0 16,23 20 82-16,-5 5 1 0,0 0 0 0,0-9 0 16,5 7-66-16,2 6 1 0,0 6 0 0,2-1 0 15,3 3 93-15,4 6 1 0,0-2-1 0,3 5 1 16,-3 3-96-16,0-3 0 0,2 2-1 0,8 9 2 0,1 3 35 16,3-2 1-16,5-1-1 0,10-6 1 15,3 2-36-15,1 0 0 0,10-7-1 0,5-5 2 0,-2 0 9 16,-3-2 1-16,5 2 0 0,0-4 1 0,-4-3-17 15,-5-2 1-15</inkml:trace>
  <inkml:trace contextRef="#ctx0" brushRef="#br0" timeOffset="107064.83">16790 16464 829 0,'0'0'0'16,"0"0"103"-16,0 0 1 0,0 0 1 0,0 0-1 15,0 0-88-15,0 0 1 0,27 21 0 0,-22-21-1 0,8 0 28 16,1-2 0-16,-3 0 0 0,5-5 1 0,5 2-30 16,-3-4 2-16,-7 4-1 0,-4-2 1 0,-2 0 10 0,-1 0 1 15,-4 5 0-15,0 0 0 0,-4-1-16 16,-1 1 2-16,-2 0-1 0,-11-5 0 0,-7 7 3 0,-2 0 1 16,2 4-1-16,-3 3 1 0,10 10-8 0,14-1 1 15</inkml:trace>
</inkml:ink>
</file>

<file path=ppt/ink/ink8.xml><?xml version="1.0" encoding="utf-8"?>
<inkml:ink xmlns:inkml="http://www.w3.org/2003/InkML">
  <inkml:definitions>
    <inkml:context xml:id="ctx0">
      <inkml:inkSource xml:id="inkSrc0">
        <inkml:traceFormat>
          <inkml:channel name="X" type="integer" max="14848" units="cm"/>
          <inkml:channel name="Y" type="integer" max="9728" units="cm"/>
          <inkml:channel name="F" type="integer" max="4096" units="dev"/>
          <inkml:channel name="T" type="integer" max="2.14748E9" units="dev"/>
        </inkml:traceFormat>
        <inkml:channelProperties>
          <inkml:channelProperty channel="X" name="resolution" value="668.82886" units="1/cm"/>
          <inkml:channelProperty channel="Y" name="resolution" value="657.2973" units="1/cm"/>
          <inkml:channelProperty channel="F" name="resolution" value="0" units="1/dev"/>
          <inkml:channelProperty channel="T" name="resolution" value="1" units="1/dev"/>
        </inkml:channelProperties>
      </inkml:inkSource>
      <inkml:timestamp xml:id="ts0" timeString="2021-02-06T15:35:00.191"/>
    </inkml:context>
    <inkml:brush xml:id="br0">
      <inkml:brushProperty name="width" value="0.05292" units="cm"/>
      <inkml:brushProperty name="height" value="0.05292" units="cm"/>
    </inkml:brush>
  </inkml:definitions>
  <inkml:trace contextRef="#ctx0" brushRef="#br0">22116 6935 426 0,'0'0'0'0,"0"0"0"0,-14-37 0 0,12 16 34 16,-1 2-1-16,1-4 1 0,0-12 0 0,2 0-20 16,2 12 1-16,3-2-1 0,-5 1 1 0,-3 1 57 15,1 7 1-15,0 7-1 0,4 4 0 0,0 5-54 16,-2 0 0-16,0 0 0 0,-2 19 0 0,0 6 25 0,-1 3 0 15,1 2-1-15,-7 33 2 0,2 4-28 0,3-7-1 16,-3-6 1-16,2-5 1 0,5-1 29 0,0 3 1 16,0 5-1-16,0-5 1 0,5-7-31 0,4-9 1 15,2-2 0-15,1-8-1 0,1-2 2 0,1-11 1 0,0-5 1 16,-10-14-1-16,5 0-9 0,-4 2 0 0,-5-4 0 16,9-21 1-16,5-3-3 0,-5-2 1 0,2-2 0 15,-2-9 0-15,3 4-3 0,2 7-1 0,-3 3 1 16,-4-3 1-16,0 10-2 0,-1 6 1 0,1 5-1 15,2 0 2-15,3 7-4 0,-1 5 2 0,-2 4-1 16,3 5 1-16,1 2-2 0,-1-4 2 0,2 4-1 0,-1 12 1 16,10 12-2-16,0 2 0 15,0-3 1-15,2 3-1 0,7-3 5 0,4 3 1 0,3-9 0 0,-5-3 0 16,-6-9-3-16,1 0-1 16,1-7 1-16,-3-7 1 0,1-7 3 0,-6 0 0 0,1-10 0 0,2-6 0 15,-2-7-4-15,4-5 0 0,-6-6 1 0,2 1 0 16,-3-4 4-16,-6 5 1 0,-7-13 1 0,-3-10-1 15,-6-3-5-15,-2 2 1 0,-8-9-1 0,-4-9 1 16,-2 16 5-16,2 12 0 0,0 9 1 0,-11-3-1 16,8 12-5-16,-1 7 0 0,4 8 0 0,-2 1 1 0,4 7 2 0,5 8 1 15,2 8 1-15,-7-1-1 0,3 1-5 16,4 6 0-16,5-1 1 0,-5 21 0 0,9 7 6 0,5-2 0 16,2 9 1-16</inkml:trace>
  <inkml:trace contextRef="#ctx0" brushRef="#br0" timeOffset="529.01">23233 6280 1859 0,'0'0'0'0,"0"0"0"16,-25 17 0-16,16-4 19 0,0-1 1 16,-3 7-1-16,-8 8 2 0,4 8-11 0,5-2 1 15,-1 2-1-15,-2 9 1 0,1 9 12 0,4-4 0 0,-1 4 1 16,1 1-1-16,5 4-11 15,4-14 0-15,4 2 0 0,-4-2 1 0,0-9-7 0,9-5 2 0,1-2 0 16,-6 2 0-16,10-2-4 0,0-5 2 0,-5-6 0 16,0-8-1-16,0 5-4 0,2-10 0 0,-4-1 1 15,0-3 0-15,2-3-1 0,-2 3 0 0,-2 0 0 0,4-14 0 16,2 1 0-16,-2-6 1 0,0 3-1 0,0-17 0 16,3-2-1-16,2-4 1 0,-3-1 0 0,-2 3 0 15,0 7 1-15,0 7 1 0,0 0-1 0,1-7 0 16,-1 11-1-16,-5 12 1 0,1-2 1 0,8 4-1 0,-8 5-1 15,-3 0 1-15,3 0 1 0,6 14-1 16,5 2-1-16,0 8 1 0,0-6-1 0,12 22 2 0,-3 4-2 16,-5-7 1-16,3-12-1 0,0-4 1 15,0 2-1-15,-1-4 1 0,8-5-1 0,0 7 1 16,2 2 2-16,-3-4 1 0,1-8-1 0,-5-6 1 16,2-1-2-16,-4 1 1 0,0-5-1 0,2-9 0 0,-4 0 3 15,-5-5 0-15,2-7-1 0,-4-9 1 0,2 6-3 16,-1 1 2-16,-3-7-1 0,-3-5 1 0,2 7 1 0,-6-2 1 15,-5 2 0-15,0-4 1 0,-5 6-4 16,-1 3 1-16,-4 2-1 0,6 7 2 0,-1 7-1 0,-2 3 1 16,1 4 0-16,-1 0-1 0,2 0-1 0,5 0 0 15,0 2 1-15,-4 7-1 0,-1 0-1 0,1 1 2 16,1-6-2-16,3 36 2 0,3 9-3 0,1-8 1 16,5-3 1-16,3-6-1 0,1-4 0 0,3-7 1 0,7-3-1 15,9-4 1-15,-5 7-2 0,1-12 0 0,6 1 0 16</inkml:trace>
  <inkml:trace contextRef="#ctx0" brushRef="#br0" timeOffset="837.57">24339 6728 1419 0,'0'0'0'0,"0"0"0"16,-25 14 0-16,16 0 45 0,2-2 0 0,3 2 0 15,-1 0 0-15,1 2-30 0,4-2 2 0,0 0 0 0,0 9 0 16,0-2 21-16,0 2 0 0,4-5 0 0,3-1 0 15,2-3-23-15,0-5 1 0,0 0-1 0,-2 0 1 16,5-2 3-16,-1-2 0 0,-4 0 0 0,0-1 0 16,0-4-8-16,-1-4 0 0,1 4-1 0,0-5 1 0,0-2-4 15,0-2 0-15,0 0-1 0,2-19 2 0,4-7-3 16,1-2 0-16,0 2 0 0,-5 0 0 0,0 3 1 16,0 11 0-16,0-5-1 0,5-2 2 0,-5 10-4 15,-4 2 2-15,4 4-1 0,-2 5 1 0,-5 2-3 0,0 5 1 16,3 0 1-16,4 0-1 0,-2 0-1 15,0 5 1-15,-1 0-1 0,13 13 1 0,6 12-1 0,0-4 2 16,2 2-2-16,-2-3 1 0,3 8 0 16,-1 2-1-16,3-3 0 0,4 3 0 0,0 0 4 0,-2-7 1 15</inkml:trace>
  <inkml:trace contextRef="#ctx0" brushRef="#br0" timeOffset="1716.33">23069 6331 1269 0,'0'0'0'0,"0"0"0"16,0 0 0-16,0 0 22 0,0 0 1 0,0 0-1 0,0 0 0 15,0 0-10-15,0 0 0 0,0 0-1 16,0 0 2-16,0 0 5 0,0 0 0 0,0 0-1 0,0 0 3 16,0 0-10-16,4 37 0 0,1-18 0 0,0 20 0 0,4 10-2 15,0 0 0-15,-5-5 0 0,-4 5-1 0,5-3-1 16,0 3 0-16,4 2-1 0,-7-2 1 0,5-3-6 0,2-2 0 16,5-4 0-16,-5-10 1 0,0 2-1 15,0-6 0-15,-2 2 0 0,0-5 1 0,0-2-1 0,-1 2 0 16,-1-7 0-16,-7-9 1 0,4 0-1 15,0 3 0-15,-2-6 0 0,-2-4 1 0,0 5-1 0,2-5 1 16,0 4-1-16,0-8 2 0,0-1-2 16,0 1 1-16,0 4-1 0,0-19 1 0,0-7-1 0,2-1 1 15,7 1 0-15,0-13 0 0,3-1-1 0,4 8 1 16,2-1-1-16,-2-2 1 0,-3 1-1 0,1 8 2 16,4 3-1-16,-2-7 0 0,5 11-1 15,-5 5 1-15,-5 0 0 0,1 7 0 0,-1 3 4 0,-2 4 0 0,0 2 1 16,3 0-1-16,1 5-1 0,-4-2 0 0,1-1 0 15,8 15 0-15,0 7 13 0,-4 4 0 0,-5-2 0 16,5 2-1-16,4 2-7 0,-2-9 2 0,2 3-1 16,-4 0 0-16,-1 6 13 0,3 1 1 0,3-3-1 15</inkml:trace>
  <inkml:trace contextRef="#ctx0" brushRef="#br0" timeOffset="2417.05">24239 6693 1143 0,'0'0'0'0,"-5"-27"0"0,-4 6 0 16,5 7 21-16,4 0 2 0,-3 2-1 0,-6 5 1 16,5 3-12-16,4 4 0 0,0 0 0 0,-5 0 2 0,3 0 17 15,0 0 1-15,2 0 0 0,0 4 0 16,0 6-17-16,0 3 0 0,0 1 0 0,7 12 0 0,6 11 6 16,1-2 1-16,0-3-1 0,-1-1 0 0,1-6-10 15,0-2 1-15,-3-2 1 0,3-5-1 0,-3 1-3 0,-2-3 0 16,0-3-1-16,3-2 1 0,-5-4-2 15,-3 0-1-15,1-5 1 0,-3 0 0 0,0 0-1 0,1 0 1 16,-3-5-1-16,2 0 2 0,2 3-3 16,-1 0 0-16,-3-3 1 0,4-11-1 0,3-10-2 0,2 3 1 15,-2-5-1-15,-2 3 1 0,-3 2-2 16,0 4 2-16,-2 7-1 0,-2-2 0 0,2 5 0 16,0-2 2-16,0 8-2 0,-2 1 1 0,2 0-1 0,0-1 1 15,0 1-1-15,0 2 0 0,0 0 8 0,0 0 0 16,0 0 1-16,-3 5 0 0,1 2-5 0,0 4 1 15</inkml:trace>
  <inkml:trace contextRef="#ctx0" brushRef="#br0" timeOffset="3200.28">25943 6466 1976 0,'0'0'0'0,"0"0"0"16,0 0 0-16,0 0 4 0,0 0 2 0,0 0-1 15,-23 32 1-15,23-20-3 0,5-3 2 0,-3 1-2 16,-2 6 2-16,-2 7 8 0,2-9 1 0,0 0-1 16,0 7 1-16,0 2-7 0,0-2 1 0,6-3 0 15,-1 1 1-15,-3-10-3 0,3-2-1 0,2-2 1 16,0-3 1-16,-3 1-4 0,-2 1 2 0,-2-4-1 0,3 0 1 15,1 0-2-15,-1 0 0 0,-3-4 1 0,2-6 0 16,2-1-2-16,1-3 2 0,-1-5-2 0,1-16 1 16,4 1-2-16,0 10 2 0,-2-1-2 0,-5 6 1 15,1 1-1-15,1 1 0 0,3 8 0 0,0 0 2 16,0 0-2-16,0 4 1 0,-3 0 0 0,1 1 1 16,2 4-2-16,-1 0 1 0,-1 0-1 0,2 0 1 0,4 4-1 15,3 1 1-15,-5 4-1 0,5 5 1 16,4 7-1-16,3 2 0 0,-6-2 0 0,-3 2 0 0,-3-9 0 0,-2-4 1 15,2 1-1-15,0 3 0 0,-2-5 0 16,-3-4 0-16,1-5 0 0,-3 5 0 0,1-10 3 0,-1 5-1 16,2 0 0-16,3-5 2 0,2-4-3 0,-2 0 2 15,-2 0-2-15,-1-12 1 0,3-3 2 16,0-1-1-16,-2 2 1 0,-1 4-1 0,-2 3-1 16,1 7 1-16,1-1-1 0,3 1 1 0,-2 0 2 0,-1 6 1 15,1 1 0-15,-1-3 0 0,6 3-3 0,-6 2 0 16,-4 2 1-16,9 3 1 0,5 2 0 0,0 5 2 15,-3-3 0-15,7 10 0 0,3 11-4 0,-3 4 2 0,-2 4 0 16,-5 10-1-16,5-4 1 0,-2-2-1 0,0 5 1 16</inkml:trace>
  <inkml:trace contextRef="#ctx0" brushRef="#br0" timeOffset="4030.15">26883 6814 1758 0,'0'0'0'0,"0"0"0"15,16-32 0-15,-10 13 33 0,4 7 0 0,3 8 0 0,8-6 0 16,2 1-19-16,-5-2 0 0,-2-1 1 0,7-4 0 16,2-3 19-16,-7-4 2 0,-4 2-1 0,-5-2 1 15,2 7-21-15,-2 2-1 0,-2-5 1 0,-7 5 0 16,-2 3 6-16,0 1-1 0,-1 1 0 0,-8-5 1 16,-3 3-10-16,0 1 0 0,1 6 0 0,-12-6 0 15,-7 1-9-15,2 4 1 0,7 10-1 0,5-5 1 16,0 0 0-16,4 9-1 0,7 1 0 0,3 6 0 0,-1 2 2 15,1 1 0-15,4-5-1 0,6 11 2 0,8-1-3 16,0 1 2-16,6 3-1 0,15-5 0 0,-1 3 0 0,0-10-1 16,7 0 0-16,7-4 1 0,2-3 0 15,-2-4-1-15,-5-5 0 0,-2-10 0 0,-2 1 0 0,-5 0 0 16,3-3 0-16,4-11 0 0,-2-2-1 0,-7 1 2 16,0-6-2-16,-3 2 1 0,1 0-1 0,-5 8 1 15,-7-6-1-15,-4-2 2 0,-5 10-2 0,-7-3 0 16,-4 2 0-16,-7-6 1 0,-3 6 2 0,-1 5 0 0,-1 5 0 15,-9-5 0-15,-2 5-2 0,0 6 2 16,-2 6-1-16,-1 1 0 0,1 6 2 0,4-1-1 0,5 5 1 16,0 2 0-16,2 3-1 0,4-1-1 0,6-2 1 15,1 8 0-15,5-6-1 0,0 1 2 0,-2 2-1 16,4-3 1-16,0-2-2 0,3 3 1 0,4-5-1 16,9-5 0-16,-2-2 0 0,-2-2 0 0,-1-3 0 15,8-6 1-15,0-1-2 0,-1 0 0 0,-2 1 0 16,3-10 2-16,4 0-2 0,-5 2 0 0,1-2 1 15,-7 0-1-15,-3-4-1 0,0 4 1 0,3 7 0 0,-2-7 1 16,-3 5 1-16,-2 4 1 0,-1 5-1 0,-1-5 2 16,-5 3-3-16,0 0 0 0,0-1 1 0,0 3 0 15,0 3 3-15,0 1 0 0,0 1-1 0,0 0 2 16,0-1-3-16,0 6-1 0,0-1 1 0,5 9 0 0,8 17 2 16,10-5 1-16,0-2 0 0,-7-7 0 15,2-2-4-15,0-10 2 0,1 0-1 0,-4-4 1 0,1-3 2 16,0-2 0-16,3-4 0 0,1-3 1 15,-4-3-4-15,-2-4 1 0,2-2-1 0,7-7 1 0,-5 4 1 0,-7-6 1 16,5 2-2-16,0-5 2 0,-2 2-3 16,-5 3 0-16,0 2 0 0,0-4 0 0,-2 6 1 0,-2 5 1 15,-3 5-1-15,-2 0 1 0,0-3-2 16,0 5-1-16,0 5 1 0,2 2-1 16,3 0 1-16,-1 0 0 0,-4 0 0 0,5 2 0 0,2 3-1 15,2-1-1-15,0-1 0 0,23 13 2 0,18 7-2 0,-2-2 1 16,2 2-1-16,-6 0 0 0,-10 3 0 0,-2-7 0 15,-5-1-1-15,-2 3 2 0,-4-5-2 0,-5 0 0 0,0 1 0 16,-3-3 1-16,-1-5-2 0,-5 3 1 0,-7 1 0 16,-3-8 0-16,3 4-2 0,0-4 2 0,-2-5-1 15,-5 5 0-15,-4-5-1 0,-1 2 1 0,1 3 0 16,-16 2 0-16,-5 0-1 0,-5-3 0 0,1-8 0 16,-1 1 1-16,3 1-1 0,2 2 0 0,2 2 0 15,5 1 1-15,2-3-1 0,5-3 0 0,9-4 0 16</inkml:trace>
  <inkml:trace contextRef="#ctx0" brushRef="#br0" timeOffset="4315.95">28639 6380 1394 0,'0'0'0'0,"0"0"0"0,0 0 0 16,0 0 46-16,0 0 0 0,0 0 0 0,0 0 2 16,0 0-33-16,23-12 2 0,-23 12 0 0,-3 5 0 15,1 2 44-15,0 0 1 0,0-2 0 0,2 16 0 16,0 6-46-16,0 4 2 0,4-1 0 0,8 2 0 0,-1-6 9 15,3-3 1-15,4-9-1 0,9 0 1 16,-4-3-15-16,-2-1 0 0,-1-6 1 0,7-4-1 0,1-4-2 0,-1-1 0 16,3 0 1-16,2-8 0 15,-7-1-5-15,0 2 1 0,-2-7 0 0,-5-4-1 0,-9 7-1 0,-4 2 0 16,-1-7-1-16,1 3 2 0,-5 4-4 0,-5 4 2 16,3 3-1-16,-3 0 1 0,3 0-2 0,0-2 0 15,-3 9 1-15,3 0-1 0,2 5-1 0,0-1 2 16,-2-4-2-16,2 0 1 0,0 5 0 0,0 2-1 0,0 2 0 15,4 19 0-15,10 7 0 0,7 2 0 0,4-7 0 16</inkml:trace>
  <inkml:trace contextRef="#ctx0" brushRef="#br0" timeOffset="4595.2">29351 6758 1407 0,'-21'-65'0'0,"-18"-51"0"15,12 24 0-15,11 38 41 0,7 31 2 0,6 14-2 16,6 4 2-16,-1 10-27 0,-2 4-1 0,2-4 1 16,10 4 1-16,-5 9 31 0,-1-1 2 0,1-3-1 0,9 6 0 15,2 4-32-15,-2-6 0 0,-2-2 0 0,2-2 0 16,-5-4-2-16,-4-6 2 0,-2 1 0 0,2-5 0 16,0 0-8-16,-1 0 1 0,-6 0-1 0,0-5 1 15,5-4-7-15,0 4 2 0,-1-4-1 0,1-12 1 16,8-11-3-16,-6 6 2 0,-2-2-1 0,-3 3 0 0,-2 6 5 15,0-2 0-15,2 3 0 0,1-1 1 16,1 1-4-16,1 6 1 0,-1 3 0 0,3 0-1 0,2-5 0 0,-2 7 0 16,-2 7 0-16,4 2 0 0,2 3-1 15,-2-1-1-15</inkml:trace>
  <inkml:trace contextRef="#ctx0" brushRef="#br0" timeOffset="4751.78">29741 6368 1243 0,'0'0'0'15,"0"0"0"-15,0 0 0 0,0 0 49 0,0 0 2 0,25 0-2 16,-21 5 2-16,-2-5-35 0,1 0 1 16,-1 0 0-16,3 0 1 0,-1 7 28 0,-2 2 0 0,-2 1 0 15,3 4 0-15,1 4-30 0,1 8 1 0,-1-3 0 16,6-2-1-16,-1 2-10 0,-5-4 0 0</inkml:trace>
  <inkml:trace contextRef="#ctx0" brushRef="#br0" timeOffset="5018.67">29608 5986 1192 0,'0'0'0'0,"0"0"0"0,0 0 0 15,0 0 12-15,34 9-1 0,-29-9 0 0,11 0 1 16,7 0-5-16,-3 0 1 0,-1-5 0 0,3-9 0 15,-1 0 18-15,-5-2-1 0,0 2 1 0,2-4 0 16,-4-3-14-16,-5 7 1 0,0-5-1 0,0-9 1 0,-7 12 8 16,-4-2-1-16,-7-1 0 0,-2-2 0 15,-8 2-10-15,-1 8 2 0,-3 2-1 0,-2-5 0 0,0 9 8 0,0 10 0 16,0-1 0-16,0 1 1 0,2 7-9 16,2 4 0-16,1 5-1 0,-1-3 1 0,1 12 6 0,6-2 1 15</inkml:trace>
  <inkml:trace contextRef="#ctx0" brushRef="#br0" timeOffset="5370.71">29291 6287 1293 0,'0'0'0'16,"0"0"0"-16,0 0 0 0,0 0 42 0,0 0 1 0,-23-7-2 15,23 10 2-15,0-3-28 0,0 0 1 0,0 0 0 16,0 4 1-16,0 6 34 0,0-1 2 0,0 0 0 0,5 17 0 16,4 8-37-16,2 4 1 0,1-4 0 0,2-1 1 15,-5-8 13-15,-2 3 1 0,2 2-1 0,7-6 1 16,-7 6-19-16,-5-7 2 0,1 0-2 0,2-7 2 16,-3-2-11-16,-1-9 2 0,-3 0-2 0,0-5 2 15,0 0-3-15,0 0 1 0,0 0-1 0,0-5 2 0,0 0-3 16,0 5 1-16,0-9-1 0,-3-23 2 15,-1-12-2-15,-1 4 0 0,3-4 1 0,6 9-1 0,-1 12 0 16,-1 4 1-16,0 3 1 0,3-12-1 16,-1 5-1-16,1 11 1 0,4-1-1 0,9-4 1 0,-2 3 1 15,3 5-1-15,-1 4 0 0,14-4 1 16,0 9-2-16,0 0 1 0,0 0 0 0,4 0 0 0,-6 5-1 16,2-1 2-16</inkml:trace>
  <inkml:trace contextRef="#ctx0" brushRef="#br0" timeOffset="6027.92">30279 6301 1332 0,'0'0'0'0,"0"0"0"16,18-30 0-16,-13 21 48 0,-3-1 0 0,-2 1 0 15,2-5 2-15,0 5-33 0,-2 7-1 0,0 4 1 16,0 0 0-16,0-2 16 0,0 0 0 0,0 0 1 15,0 10 0-15,0 10-20 0,0-1 1 0,3 7-1 16,4 11 1-16,2 2 11 0,-2-4 1 0,-3-7 0 0,1-3 0 16,4-11-15-16,0-2 1 0,-4-3 0 0,1-4 0 15,-1-3-2-15,-3-2 1 0,3 0-1 0,2-2 1 16,2-1-5-16,-2 1 1 0,-5 0 0 0,5-7-1 16,2-10-1-16,-2 0 1 0,-3 3 0 0,3-16-1 15,0 1-1-15,-3 8-1 0,-4 2 1 0,3-2 0 16,-3-2-1-16,-3 6-1 0,6 5 0 0,8-2 1 15,-4 9-2-15,0 2 1 0,2 3 0 0,2 2 0 0,1 0-1 16,-1 0 2-16,1 5-2 0,4 9 1 16,9 6-1-16,-5 1 1 0,1 3-1 0,-1-1 0 0,-2 2 2 15,-2-6 0-15,5-3-1 0,-3 3 2 0,3-1-3 16,-1-4 2-16,1-2-1 0,-3 2 0 0,3-10 4 0,-1 1 0 16,1-5-1-16,-1 0 1 0,-2-5-2 15,-2 1-1-15,3-8 1 0,10-2 0 0,-1-4 4 0,-6 4 0 16,-1-10 0-16,-1 4 0 0,-1-6-3 0,-8 3-1 15,1-5 1-15,-1-2 1 0,-6-3 2 0,-8 12 0 16,-4-4 0-16,1 2 0 0,-8 9-4 16,-4 2 1-16,2 7 0 0,-5-1 0 0,-2 1 0 0,5 7-1 15,7 3 1-15,2-3 0 0,2 7-3 0,2 5 2 0,1 5-1 16,4 20 1-16,4 10-1 0,3 0 0 0,4 0 1 16,8-8-1-16,-1 3 0 0,-2 1-1 0,2 3 1 15,3 6-1-15,-3 4-1 0,-4-5 2 0,-1 0-1 16,3 6 0-16,-2-6 0 0,-5-9-1 0,-4-5 0 15,-5-1 1-15,-5-8 0 0,-4-2 0 0,-5-8-1 16,-2-1 2-16,-2-5-2 0,0-9 0 0,-1-3 0 16,-10-7 1-16,1-2-1 0,6-2 0 0,3-5 0 0,6-11 2 15,4 1-3-15,4-1 1 0,3-3 0 16,4-7 1-16,3-4-1 0,4 2 0 0,4-3 0 0,12 1 2 16,7 6-3-16,5 3 1 0,6 7 0 0,7-3 0 15,3 8 0-15,-3 8-1 0</inkml:trace>
  <inkml:trace contextRef="#ctx0" brushRef="#br0" timeOffset="7149.74">23224 7886 1595 0,'0'0'0'0,"-39"-23"0"0,-2 2 0 0,7 3 17 16,7-1 0-16,4 5 0 0,2 3 0 15,10 1-8-15,9 6 1 0,6-1 0 0,-2 5 0 0,3-7 24 16,2 5 0-16,4 2 1 0,26-3 0 0,11-1-21 15,4 4 1-15,-2 0 0 0,-2-5 0 0,-2 0 11 0,-1 1 1 16,12-10-1-16,3 0 1 0,-1 7-15 0,0 5 1 16,1-1-1-16,-10 1 1 0,-2 2-3 0,-12 5 2 15,-6-1-2-15,-10-1 1 0,-1 8-4 0,-8-1-1 16,-9 1 1-16,-2-2 1 0,-4 1 1 0,-3-1 1 0,-2 0 0 16,-14 14 0-16,-7 8-4 0,-6-1 1 0,-10 2-1 15,-6-6 1-15,4 11-5 0,5-2 2 0,-3 0-2 16,-2 2 1-16,5-7 0 0,8 0-1 0,4-2 0 15,3-5 0-15,5 0 3 0,5-2-1 0,4-2 1 16,5-10-1-16,0 3 0 0,5-3-1 0,8 0 0 16,-4-9 1-16,0 5 0 0,0-5 2 0,5 0-1 15,4-5 1-15,0 5-3 0,5-4 2 0,-5 4-2 0,27-19 2 16,14 3 2-16,1 2 0 0,-3 0 0 16,6-2 1-16,1 4-4 0,4 5 2 0,3-2-1 15,-7-5 0-15,-5-2 0 0,-5 4 0 0,3 10 0 16</inkml:trace>
  <inkml:trace contextRef="#ctx0" brushRef="#br0" timeOffset="7320.29">24483 8005 2122 0,'0'0'0'0,"0"0"0"0,0 0 0 0,-9 23 19 15,9-14 1-15,0 5-1 0,0 16 1 0,-5 12-10 16,-4-2 1-16,-4-6 0 0,-1-3 0 0,-2 6 13 15,-2 2 1-15,-5 14 0 0,-9 5 0 0,2 5-13 16,5 0 0-16,-7 6 1 0</inkml:trace>
  <inkml:trace contextRef="#ctx0" brushRef="#br0" timeOffset="8949.45">25119 8033 1796 0,'0'0'0'16,"-9"-26"0"-16,-2 7 0 0,4 1 26 0,5 9 1 16,4 2-1-16,5-3 1 0,0 1-15 0,0 9 0 15,2-5 1-15,18 1 0 0,12-8 29 0,0 3 0 16,-1 0 0-16,6-1 0 0,6 1-26 0,0 4 0 0,0 1 0 15,-9-3 0-15,0 2 6 0,-4 3 0 0,-3 0 1 16,-2-1-1-16,-5 8-11 0,-8 2 1 0</inkml:trace>
  <inkml:trace contextRef="#ctx0" brushRef="#br0" timeOffset="9099.51">25154 8149 1583 0,'0'0'0'0,"0"0"0"0,25 4 0 16,-12-8 16-16,6 4 0 0,6-5 1 0,9 0 0 16,9-6-8-16,3 1 1 0,0 1-1 0,4-9 1 15,-7 4-9-15,-2 0 2 0</inkml:trace>
  <inkml:trace contextRef="#ctx0" brushRef="#br0" timeOffset="9319.42">25719 7489 1192 0,'0'0'0'0,"0"0"0"0,0 0 0 0,0 0 4 16,0 0-1-16,0 0 0 0,25-7 2 0,-13 14-3 15,-1 3 2-15,1-6-2 0,13 15 1 0,9 6 3 0,-2-1 1 16,0 6-1-16,-14-7 1 0,3 3-3 0,-1-3 1 16,1 2-1-16,-8 8 2 0,1-3 8 0,-5 5 0 0,-4-3 0 15,-12 1 0-15,0 2-6 0,-4-5 1 16,-8 7 0-16,-8 2 0 0,0 1 10 0,-5-1 0 0,0 1 0 15,0 2 1-15,4-3-9 0,6 3 0 0,1 4-1 16,-2-2 1-16,7-2 22 0,9 2-1 0</inkml:trace>
  <inkml:trace contextRef="#ctx0" brushRef="#br0" timeOffset="10148.7">27457 7592 1155 0,'0'0'0'0,"0"0"0"15,0 0 0-15,-16 23 44 0,10-14 0 0,1 0 0 16,3 1-1-16,2-3-27 0,0-3 1 0,-3 1-1 0,3 4 1 15,0-4 37-15,0-1 1 0,0-4 0 0,0 0 2 16,0-4-41-16,0 4 2 0,0 0-1 16,12-9 1-16,11-5 6 0,4-3-1 0,5-1 1 0,9-10 1 15,2 2-14-15,-6-4 1 0,-8 7 0 0,-3-14 1 16,3 7-3-16,1 4 1 0,-7 3 0 0,-5-10 1 16,-9 13-6-16,2-1 1 0,3 4 0 0,-7 6 1 15,0-3-3-15,0 9 1 0,-3-4-1 0,-1 4 1 16,-3 5-3-16,0 0 2 0,2 0-1 0,2 5 1 0,1 4-2 15,-5 1 1-15,0-1-1 0,2 12 0 16,5 25 0-16,-2 8-1 0,-5 1 0 0,-7-6 1 0,0-3 0 16,0-6-1-16,3 2 0 0,-8 2 0 0,3 4 0 15,4 1 0-15,3 0-1 0,-2-10 1 0,1 3-1 0,6-7 2 16,-1 0-1-16,-7-12 0 0,8 7-1 0,1-9 1 16,-2-5 0-16,-4-4 0 0,-2-7 1 0,-1-1 2 15,0 1-2-15,-4-5 1 0,5 0-1 0,1 0 0 0,-1 0 0 16,-10-5 1-16,-9 1 0 0,5-1 1 0,5 5-1 15,-10-12 1-15,0 3-2 0,2 2 1 0,10 5-1 16,4-8 0-16,3 6 2 0,1-1 0 0,3 5 0 16,0-4 0-16,0 4-1 0,0-5-1 0,0 5 1 15,7-5 0-15,7 1 1 0,6-1 0 0,3 3 0 16,36-3 0-16,1 5-1 0,-8 2 0 0,-6 3-1 16,-1-3 2-16,-4 5-2 0,-4 3 1 0,6-6-1 15,10-4 2-15,2 5-3 0,2-1 1 0</inkml:trace>
  <inkml:trace contextRef="#ctx0" brushRef="#br0" timeOffset="10582.48">29209 7742 1381 0,'0'0'0'0,"0"0"0"0,0 0 0 0,0 0 23 15,0 0 2-15,0 0 0 0,0 0 0 16,0 0-14-16,23 0 1 0,-21 0 0 0,3-2 1 0,-1 0 18 15,-1 2 1-15,1 0-1 0,3 0 2 16,2 0-20-16,-2 0 2 0,-5 0-2 0,3 0 2 0,2 0 3 16,2 0 0-16,-2 0 0 0,2 0 0 0,0 0-8 15,-5 0 0-15,1 0 0 0,2-3 0 0,2 1-7 0,-2 0 2 16,-3 2-2-16,-4 0 2 16,0 0-3-16,0 0 1 0,0 0 1 0,-2 0-1 0,0 0-1 0,0 0 0 15,-1 0 1-15,-20 16 0 0,-11 17-1 0,0 1 1 16,9 4-1-16,11-8 0 0,5 0-1 0,2 2 1 15,5-1 0-15,2-4 0 0,0-1-1 0,5-3 0 16,6 3 0-16,9-8 1 0,-1-4 0 0,-3-2-1 0,6-3 0 16,10-9 0-16,3-2 0 0,-3-3 0 15,2-4 0-15,-7-5 0 0,1 0-1 0,-3-2 2 0,0-3-1 16,-5-13 0-16,-2 6-1 0,-6 3 1 0,-5-7 0 16,-5-7 0-16,-4 2 1 0,-7 0 2 0,-5 0-1 15,-7-2 0-15,-1 7 0 0,-8 2-1 0,-4 2 0 16,-3 3 2-16,-2 9 2 0,3 5 2 0,2 2 0 15,2 2 0-15,2 1-4 0,5 8 2 0,5 1 0 0,1 4-1 16,1 3 10-16,9 7-1 0,0-3 1 0,7 2 1 16,6 1-7-16,7-5 0 0</inkml:trace>
  <inkml:trace contextRef="#ctx0" brushRef="#br0" timeOffset="10882.68">29738 7640 1457 0,'0'0'0'0,"0"0"0"0,0 0 0 16,23 28 34-16,-16-16 1 0,-3-1-1 0,3 6 1 15,0 8-20-15,0 3-1 0,0-9 1 16,7 11 1-16,1 2 33 0,1-2 2 0,-2-6-2 0,4-8 1 16,1 7-33-16,-8-2 0 0,0-5 0 0,3 0 1 0,-5-11 7 0,-6 4-1 15,-1-9 1-15,-2 0 1 0,0 0-14 0,0 0 1 16,0 0-1-16,0-9 0 0,-2 4-6 0,-1-4-1 15,1 0 1-15,-7-17 1 0,-3-11-3 0,1-2 1 0,0-1-1 16,6 3 1-16,1 7 5 0,-1 7 0 0,5 2 0 16,0-12 1-16,-5 8-4 0,5 4 0 15,10 2-1-15,-1-4 2 0,2 9-5 0,-2 5-1 0,5 2 0 16,2-2 0-16,2-1-1 0,0 6 2 16,3 8-1-16,18-4 0 0,6 10 3 0,-1-1-1 0</inkml:trace>
  <inkml:trace contextRef="#ctx0" brushRef="#br0" timeOffset="11130.69">31392 7624 1620 0,'0'0'0'0,"25"-9"50"16,-9-1 2-16,2 6 0 0,5-8-1 15,-5 5-34-15,-2 3 0 0,2 1 0 0,14-1 1 16,-2-1 36-16,-5 0-1 0,3 5 1 0,6 0 0 0,0 0-37 16,-4 0 1-16,2-4-1 0</inkml:trace>
  <inkml:trace contextRef="#ctx0" brushRef="#br0" timeOffset="16680.5">32535 7236 926 0,'0'0'42'0,"-30"24"-26"0,9-8-1 0,8-7 1 15,4-4 1-15,4-1 73 0,5-4-1 0,-4 5 1 16,-1-5 0-16,0 2-73 0,3-2 1 0,4-2-1 16,3-3 1-16,4-4 44 0,-4 0 2 0,-1 0 0 0,10-15 0 15,6-1-46-15,1-5 0 0,-5 7 0 0,0-1 0 16,0 8 20-16,-5-2 2 0,1 1-2 0,-1-6 1 16,-2 4-23-16,-2 3-1 0,2-2 1 0,5-8 0 15,-5 3 6-15,-2 4 1 0,2 5-1 0,5 1 2 16,-3 1-13-16,-6 7 1 0,-1 10 0 0,8-5 0 15,-3 5-5-15,-7-1-1 0,0-1 1 0,5 15 0 16,0 15-3-16,-3-3 1 0,-4 5-1 0,3 6 2 0,-1-1 1 16,-4-5 0-16,2 2 0 0,2 2 1 0,3-4-3 15,-5 2 0-15,-3 3 1 0,6-1-1 0,1-11 1 0,-2-3 0 16,3-1-1-16,-3 1 2 0,1-2-4 16,-3-2 2-16,0 2-1 0,0-4 1 0,0 2 0 15,-3-3 2-15,1 1 0 0,-3-7 0 0,1 2-3 0,-1-5 1 16,-2-4-1-16,1 4 1 0,1-5 1 0,3 3 1 0,-3-2 0 15,-4 0 1-15,0-3-4 0,0 3 2 16,2 2-2-16,2-7 2 0,1 4-1 0,-3-4 2 0,0 5 0 16,-6 0 0-16,-1-1-3 15,5 1 1-15,4-1-1 0,3-1 2 0,0-1-2 0,-3 0 2 0,3-2-2 16,4 3 2-16,5 1-3 0,0-1 2 0,0-3-2 16,31-10 2-16,15-1-2 0,4-3 1 0,2-2 1 15,-6-3-1-15,-6 1 0 0,-3 4-1 0,-8-3 1 16,-6-1-1-16,-3-5 0 0,-6 6 2 0,-3 3-1 15,-4-9 1-15,-1 5-2 0,-1 1 0 0,-1 3 1 16</inkml:trace>
  <inkml:trace contextRef="#ctx0" brushRef="#br0" timeOffset="48172.86">26132 9724 904 0,'0'0'0'0,"0"0"0"16,0 0 0-16,0 0 3 15,-32 35 1-15,23-11-1 0,-9 13 2 0,4 18-3 0,0 8 1 0,-8 9 1 16,-3 5-1-16,4 1 33 0,5 15 0 0,-4 19 0 16,-6 8 1-16,13-8-23 0,-1-5 2 0,5 4-1 15,0 12 0-15,9-14 45 0,9-16-1 0,0-7 1 16,0-7 0-16,5-10-43 0,2-8 1 0,4-8 0 16,1-7 0-16,4 1 7 0,2-8-1 0,3-6 1 15,0-3 0-15,-1-9-13 0,3-5 0 0,5 0 1 0,2-9-1 16,2-2 2-16,0-3 0 0,0-2 1 0,0-7-1 15,-5 5-6-15,-2-3 1 0</inkml:trace>
  <inkml:trace contextRef="#ctx0" brushRef="#br0" timeOffset="48490.81">26675 9894 892 0,'0'0'0'0,"0"0"0"16,0-40 0-16,0 22 29 0,0 9 0 0,0-3 0 15,0 5 0-15,0 5-15 0,0 4-1 0,0 3 1 16,-2 9-1-16,-1 9 31 0,1 2 0 0,0 3 0 16,0 26-1-16,-1-1-27 0,3-9 1 0,3-4-1 15,1-8 0-15,1 3 11 0,-1-10 0 0,3 8 0 16,5 2 1-16,-1 2-15 0,-2-2 0 0</inkml:trace>
  <inkml:trace contextRef="#ctx0" brushRef="#br0" timeOffset="48854.23">26716 11247 866 0,'0'0'0'0,"5"42"19"0,-1-12 0 16,1-7 0-16,4 3 1 0,-2-5-10 16,0-7 2-16,-1-1-2 0,8-3 1 0,0-3 21 0,-3-5 2 15,5 0-1-15,2-4 0 0,5 0-19 16,-2-3 0-16,-3-2 1 0,-2-7 0 0,2-9 1 0,-4 7 1 16,-3-3 0-16,-6 3 0 0,-1 2-8 0,-1 5 1 15,-1-5 0-15,-7-5 0 0,1 3 3 0,-3 7-1 0,-7-1 0 16,-2-6 1-16,-2 5-7 0,-5 4 2 0,3 4 0 15,-12 3 0-15,-2 3 0 0,4 4 1 16,3 4-1-16,2 1 1 0,2 6-4 0,2-1 1 0,1-1-1 16,1 0 1-16,6 3-3 0,4-1 1 0,4 3-1 15,0-2 0-15,5-3 0 0,5-2 0 0,4-10-1 16</inkml:trace>
  <inkml:trace contextRef="#ctx0" brushRef="#br0" timeOffset="49218.79">27695 10001 1080 0,'0'0'0'0,"0"34"21"16,2-6 2-16,5-9-1 0,-3-7 1 16,1-3-12-16,2-5 0 0,2-4 0 0,4 5 2 0,8-5 27 15,-3 0 1-15,-4-5-1 0,13-11 2 0,5-5-27 0,-2 0 1 16,-5-6 0-16,0-4 1 0,-2-3 8 0,-3 1 2 16,-4-2 0-16,-2 0 0 0,-5 3-15 0,-4 6 2 15,-5 3-2-15,-5-7 2 0,1 11-2 0,-1 3 0 16,-9 5 1-16,-6-1 0 0,-1 3-5 0,1-1 0 15,-1 15 0-15,-4 0 0 0,2-1-2 0,5 6 1 0,0 4 0 16,-7 11 0-16,13 1-3 0,-1 6 1 0,-1 1-1 16,5 8 2-16,2 1-3 0,9 7 2 0,3 0-2 15</inkml:trace>
  <inkml:trace contextRef="#ctx0" brushRef="#br0" timeOffset="49421.46">27610 11296 1168 0,'0'0'0'0,"0"0"0"0,25-5 0 15,-18 3 21-15,0 2 0 0,-2 0 1 0,13-10-1 16,18-13-10-16,1-2 0 0,-1-1 1 0,8-6-1 0,3-1 26 15,-3-2 0-15</inkml:trace>
  <inkml:trace contextRef="#ctx0" brushRef="#br0" timeOffset="49600.66">28251 10725 1067 0,'0'0'0'16,"0"0"0"-16,0 0 0 0,0 0 20 0,0 0 0 15,0 0 0-15,0 0 1 0,0 0-11 16,0 0 1-16,0 0 0 0,-9 32 0 0,14-11 23 0,-1 7 1 15,5 0 0-15,3 21-1 0,4 4-19 0,-3-9-1 16,-1-4 1-16,-3-3 1 0,2 2 6 0,5-11 1 0,0 0-1 16,-2-7 2-16,0-5-13 0,-3-2 1 0</inkml:trace>
  <inkml:trace contextRef="#ctx0" brushRef="#br0" timeOffset="49852.72">28381 9534 1269 0,'0'0'0'0,"0"0"0"0,0 0 0 15,0 0 14-15,27-14 1 0,-22 19-1 0,9 6 1 16,2 8-7-16,0 4 1 0,-3 7 0 0,10 33 0 16,2 11 18-16,-2 8 1 0,-2 6-1 0,-3 2 1 15,-2-8-16-15,-5-4 2 0,1 13-1 0,-1 9 1 16,-4-3 11-16,-5-11 2 0,-2-2-1 0,-4 6 1 15,-3 3-15-15,-2-7 2 0,-5 11-2 0,-4-8 2 0,-3-8-5 16,1-7 0-16,-1-2 0 0,1-7 1 16,-1-9-5-16,7-12 2 0,1-9-1 0,6-8 0 0,2-8-1 15,3-12 0-15,4-14 0 0</inkml:trace>
  <inkml:trace contextRef="#ctx0" brushRef="#br0" timeOffset="50137.25">29421 9284 1255 0,'0'0'0'0,"0"0"0"15,-29 32 0-15,17-11 20 0,-2 4 1 0,-6 13-1 16,-10-4 1-16,5 13-11 0,0 6 1 0,-9 12 1 15,0 16-1-15,-1 12 15 0,4 2 0 0,3 8-1 16,5 1 1-16,5-4-13 0,7-7-1 0,4 9 0 16,7 2 2-16,0-9 17 0,0-13 1 0,7 1-1 15,6 3 0-15,3-7-17 0,3-7 0 0,8-5 0 0,5-7 0 16,-5-6-3-16,3-8-1 0,2-2 0 0,0-7 1 16,0-2-4-16,-5 0-1 0,0-2 1 0</inkml:trace>
  <inkml:trace contextRef="#ctx0" brushRef="#br0" timeOffset="50475.61">29508 9912 1356 0,'0'0'0'15,"0"0"0"-15,-14 40 0 0,7-12 37 0,5 2 1 0,0-5-1 16,-5 6 2-16,5-3-25 0,2-5 2 16,0 2 0-16,4-2-1 0,5 1 39 0,0-3 1 0,1-8-1 15,1 1 1-15,3-4-38 0,-5-6 1 0,5-1-1 16,1-6 1-16,4-1 13 0,-6-3 0 0,-1-5 1 16,8-13 0-16,-1-3-18 0,-1 2 0 0,-4 1 1 15,-3-1 0-15,-4-4-3 0,-5 7 0 0,-2-5 1 16,-2-7-1-16,-3 5-4 0,-2-3 0 0,-4 3 0 15,-5 2-1-15,5 8 1 0,-3-1 1 0,2 4-1 0,-1 6 1 16,1 2-3-16,3 4-1 0,0 5 1 0,0 0 0 16,2 9-3-16,5-4 0 0,0 2 1 0,-10 35-1 15,5 6-1-15,3 6 2 0,2 4-2 0</inkml:trace>
  <inkml:trace contextRef="#ctx0" brushRef="#br0" timeOffset="50636.52">29579 11098 1394 0,'0'0'0'0,"-10"38"0"0,6-8 0 0,-1 2 36 15,1-9 1-15,2 8 0 0,2-4 0 16,0-1-22-16,0 0 1 0,2 1-2 0,9-1 2 0,1 6 36 0,-3-4 0 16,-2 5 0-16,-1-1 1 0,-1-6-36 15,0-5-1-15</inkml:trace>
  <inkml:trace contextRef="#ctx0" brushRef="#br0" timeOffset="50903.29">29750 9676 1369 0,'0'0'0'0,"0"0"0"16,29-28 0-16,-13 21 40 0,-2 2 0 15,-5 8 1-15,5 1-1 0,4 8-24 0,0 9 0 0,1 4-1 16,6 26 2-16,2 14 36 0,3 3 0 0,-3 4-1 16,-6 0 2-16,-3-3-37 0,-5-2 1 0,-1 15-1 15,2 13 1-15,-1 0 15 0,-4-9 1 0,-2 2 0 0,-2 5-1 16,-5-3-18-16,-5-6 0 0,-2 13-1 0,1 6 1 16,1-13 1-16,0-6-1 0,-6-5 1 0,-3 6 0 15,5-13-7-15,2-14 0 0</inkml:trace>
  <inkml:trace contextRef="#ctx0" brushRef="#br0" timeOffset="51139.53">30411 10384 1583 0,'0'0'0'16,"0"0"0"-16,-30 32 0 0,21-20 30 16,9-3 2-16,5-9-2 0,2 0 1 0,2 0-17 0,-2 0 0 15,-3 0 0-15,17-14 0 0,22-2 36 0,3-3 0 16,-3-4 1-16,-4-2-1 0,-3 1-33 0,-4 6 0 0,-2 2 0 16,0-10 1-16,-1 5 5 0,-1 9 1 0,-1-1-1 15</inkml:trace>
  <inkml:trace contextRef="#ctx0" brushRef="#br0" timeOffset="51292.12">30509 10910 1632 0,'0'0'0'0,"0"0"0"0,0 0 0 16,0 0 22-16,23 17-1 0,-7-22 0 15,4-9 1-15,8 5-11 0,-3 0 0 16,0-3 0-16,2-7 0 0,8 3 15 0,1 0 0 0,5 0 0 0</inkml:trace>
  <inkml:trace contextRef="#ctx0" brushRef="#br0" timeOffset="53508.85">27537 9390 12 0,'0'0'0'0,"-29"-7"9"0,8 5 0 0,5 0 0 0,2-1 0 16,3 1-4-16,0 2 2 0,-3 0-1 0,-2-5 0 15,0 3 44-15,2 2-1 0,1 0 1 0,-13-2-1 16,1 2-32-16,-2 2 0 0,6 0-1 0,-1 3 1 16,3 0 23-16,1-3 0 0,0 0-1 0,-5 1 2 15,5 1-26-15,4 6 1 0,1-6 0 0,-10 8-1 0,0-1 10 16,0 1 0-16,0 2 0 0,-6 0 0 0,4-3-12 16,2 3-1-16,-2 0 0 0,0 5 2 0,-1-3-3 15,4 3 0-15,-1-1 1 0,-7-1-1 0,3 1-5 16,-1-4 2-16,1 0-1 0,2 2 1 0,2 3-2 15,0-8-1-15,3 3 1 0,-8-2 0 0,6-1-1 16,6-1-1-16,-3-1 1 0,-3 0-1 0,3 1 0 0,6-3-1 16,-3 2 1-16,-9-4-1 0,6 4-1 0,6-5 2 15,-3 6-2-15,-5 1 1 0,3 3-1 0,4 0 1 16,-2 0-1-16,-6 7 0 0,-1 2-1 16,2-2 1-16,5 7 1 0,0-7-1 0,0 2-1 0,3-7 0 15,1 7 0-15,1 1 2 0,2-10-2 0,4 0 0 0,1-3 0 16,-1 3 1-16,5-5-2 0,0-2 1 0,0-2-1 15,0 2 1-15,5 2-1 0,-1-2 2 0,-2-2-2 16,5 4 1-16,5-4-1 0,-1-1 0 0,0 3 0 16,15 5 1-16,8 0-1 0,-2-3 0 0,0 0 0 15,0-4 1-15,4 2-1 0,1 0 0 0,-3 2 0 16,0 3 1-16,0 2-1 0,-2-8 0 0,0 1 0 16,0 3 1-16,2-3-1 0,0-3 0 0,5 1 0 0,5 0 1 15,-1-5-1-15,-7 0 0 0,5-5 0 0,5 5 1 16,0-5-1-16,-3 1 0 0,-2 1 0 0,0 3 2 15,-2 0-2-15,-3-2 0 0,5 2 0 0,5 0 1 16,-3 0 0-16,1-2 1 0,6-1-1 0,-2-1 1 16,2-1-1-16,-7 3 1 0,3 2-1 0,-3 0 1 15,3-3 0-15,-1 3 0 0,-1 0 1 0,-8 0-1 16,5 3-1-16,0-1 1 0,3-2 1 0,1-2-1 0,1-1-1 16,-3 3 1-16,3 0 0 0,-3-4 1 15,1 2-2-15,-3 2 1 0,-5-10-1 0,5 1 1 16,-2-5 0-16,-5 0 0 0,0-2-1 0,7-10 1 0,-4 8-1 15,-5 4 0-15,2-7 1 0,-2 2 0 0,0 1-1 0,-5-3 0 16,1 5 0-16,-10 4 0 0,-2 3 0 0,-2-5 0 16,-5 2 1-16,-7 3-1 0,0 0-1 0,-2 4 1 15,-4 5 0-15,-5-5 0 0,4-4-1 0,1 2 1 16,-3 0 0-16,-21-9 0 0,-6-7 1 0,-2-3-1 16,-5-2 0-16,-1 3 0 0,-1-5 0 0,4-3 0 0,-4-4 0 15,-3-7 0-15,1 0 1 0,1 4-1 0,-8 1 0 16,-12-1 1-16,5 3-1 0,4 7 0 0,-2-2 0 15,-7 1 1-15,7 8-1 0,7 5 0 0,0 6 0 16,-12 7 0-16,7 5 0 0,8 0 0 0,-10 7 0 16,-5 5 1-16,3 4-1 0,4-2 0 0,2 2 0 15,6 3 1-15,6 0-1 0,2-3 0 0,5 5 0 16,2 4 1-16,7-9-1 0,6-2 0 0,6 0 0 16,3-4 0-16,6-3 0 0,8-5 0 0</inkml:trace>
  <inkml:trace contextRef="#ctx0" brushRef="#br0" timeOffset="54629.32">29633 9604 752 0,'0'0'0'0,"0"0"0"0,0 0 0 15,0 0 8-15,0 0 1 0,0 0 0 0,0 0 0 16,0 0-3-16,0 0 0 0,0 0-1 0,0-23 2 15,5 16 11-15,-1-3 1 0,-4 6 0 0,5-8 0 0,0-9-9 16,-5 5 0-16,0-3 0 0,0 1 2 0,0 2 3 0,-5-3 1 16,0 7 0-16,1-2 1 0,-1 5-9 15,-2 0 1-15,3 4 0 0,-5-6 2 0,0 1-4 0,0 3 1 16,-1 5 0-16,1-3 1 0,0 1-3 0,0-1-1 16,0 5 1-16,-2-4 0 0,-8 4-1 0,3 4 1 0,3 5-1 15,-3 5 1-15,-5 7-3 0,3-7 2 16,4 5-1-16,-4 2 1 0,0 2-3 0,2-2 1 0,-7 2 1 15,0 2-1-15,5 3-1 0,2-4 1 0,0 10-1 16,-5 1 0-16,5 9 0 0,5 0 1 0,-3 3-1 16,5 2 1-16,2-5-2 0,3 2 2 15,-1 5-1-15,5 0 0 0,5-7 0 0,-5-4 1 0,0-1-1 16,7 15 0-16,-3 4-1 0,-1-5 1 0,1 0 1 16,3 15-1-16,4-3 0 0,-2-5 0 0,-2 3 1 15,-2 6-1-15,2-1-1 0,2-3 1 0,-2 7 1 16,-3 4-1-16,3-4 0 0,4-12 1 0,3 1 1 15,-5-6-1-15,0-6-1 0,1-5 1 0,-1 10-1 0,-2 4 1 16,4-3 1-16,0-8-1 0,1 4 0 0,-3-2 2 16,5-1-3-16,-5-6 1 0,0-5 0 0,0 5 0 15,5-7 0-15,-1-5 2 0,-1 2-2 0,1 1 2 16,1-1-3-16,-3-6 1 0,1-5 1 0,6 0-1 16,0-5 0-16,-4-4 2 0,-3-3-2 0,1-9 2 15,-1 0-3-15,-2-5 1 0,-2 1 1 0,7-15-1 0,4-4 0 16,-6 0 2-16,-1-1-1 0,3-15 1 15,-3 2-3-15,-2-3 2 0,0 3-1 0,0-2 0 0,1-1 2 16,-1 1-1-16,0-3 1 0,2-2-1 0,3 0 0 16,0 0-1-16,-1-10 0 0,-4 3 1 0,0 3-1 0,1 1 2 15,-4 3-2-15,-8-7 1 0,4-2-1 16,1-1 0-16,-6-6 0 0,-6-12 1 0,5 0-1 0,1 2 2 16,-6 1-1-16,-4-10 1 0,-1-9-2 15,0 2 0-15,-2-12 1 0,3 3-1 0,4 14 0 0,-3 11 1 16,-2 5-1-16,-2-2 2 0,1 0-3 0,1 11 1 15,5 5 0-15,-5 2 0 0,-7 1 0 0,6 10 1 0,1 8-1 16,-2 2 0-16,0 7 0 0,0 1 0 0,2 6-1 16,-4 0 2-16,2 4-2 0,5 3 1 0,-3 3 1 15,-2-1-1-15,2 1-1 0,3-1 0 0,2 3 1 16,-5 2 0-16,0 0-1 0,5 0 2 0,5 2-2 16,-1 5 1-16,1 0-1 0,1-3 1 0</inkml:trace>
  <inkml:trace contextRef="#ctx0" brushRef="#br0" timeOffset="55295.36">31880 9235 1155 0,'0'0'0'0,"0"0"0"0,0 0 0 0,-21 21 17 16,17-5 1-16,-3 5 0 0,-4 4 0 0,-3 8-8 16,3 2 0-16,1 6 0 0,-1 8 0 0,0 7 20 0,-1 7 0 15,-4 13 0-15,-2 8 1 16,4 11-18-16,5-7 0 0,0 7 1 0,-5 5 1 16,5 0 8-16,5 2 1 0,1 5-1 0,-1-1 1 0,2-15-13 15,4-3 1-15,5 5 1 0,0 4-1 0,2-6 0 0,7-17 1 16,6-11-1-16,1-3 0 0,5-9-5 0,-1-7 1 15,7-2 0-15</inkml:trace>
  <inkml:trace contextRef="#ctx0" brushRef="#br0" timeOffset="57507.53">31992 9724 1042 0,'0'0'0'0,"0"0"0"15,0 0 0-15,0 26 33 0,0-14-1 0,0-1 1 16,0 3-1-16,0-7-18 0,0 2 0 0,4 3 1 16,-4 18-1-16,12 5 29 0,4 0 1 0,0-3-2 0,0-13 2 15,2-3-28-15,2-2 1 0,3-5-2 0,0-4 2 16,7-5 10-16,-3-5 1 0,-2-4 0 0,-2-7 0 16,4-3-15-16,-2 1 0 0,-6-13 1 0,-3-1-1 15,2 2-2-15,-2-5 2 0,-5-2-1 0,1-3 0 16,-6-1-5-16,-3 6 1 0,-1 5 0 0,-4-10 0 15,-5 8 0-15,-2 2-1 0,-3 6 1 0,-10-1 1 16,1 6-3-16,-2 10-1 0,-9-3 1 0,-13 8 0 0,1 8-3 16,8 8 0-16,-7 2 1 0,-10 7-1 15,7 2-1-15,10 0 1 0,-1 7-1 0,1 10 1 0,6-3 1 16,10 2-1-16,4 5 0 0,2-2 1 16,7 0-2-16,7 0 1 0,7-3 0 0</inkml:trace>
  <inkml:trace contextRef="#ctx0" brushRef="#br0" timeOffset="59020.3">28648 10530 1381 0,'0'0'0'0,"0"0"31"16,0 0 2-16,0 0-1 0,0 0 1 16,0 0-20-16,-23-9 2 0,16 6 0 0,-4-1-1 0,-3 1 30 15,1 1 1-15,1 0-1 0,-2-3 1 16,-1 3-30-16,-1 2 2 0,0 0-1 0,-5-5 1 0,7 5 12 0,1-5 0 15,1 1 0-15,-4 4 0 0,0-5-15 0,5 5-1 16,-3 0 1-16,-4 0-1 0,2 0 1 0,2 0 0 16,1 5 0-16,-10 4 0 0,0-4-6 0,0-3 1 15,5 3-1-15,-12 2 1 0,8 2-1 0,1-2 0 16,-4-3 0-16,-7 1 0 0,0 0-2 0,2-1 0 16,5 1-1-16,-2-5 1 0,-5 5-3 0,2 2 2 0,-2 0-2 15,-2-5 2-15,2 5-3 0,3 0 1 0,1 2 1 16,-6-4-1-16,0-1 0 0,0 1 1 0,-1 2-1 15,-10 2 0-15,6 1 0 0,7-1-1 16,-7-4 0-16,1 4 2 0,-1 2-1 0,5 1 1 0,-1 4 1 16,-1-6-1-16,6-1-1 0,3-2 0 15,-1 2 0-15,-4 0 1 0,5 1 0 0,0-1 1 0,-5 0-1 16,-9 0 1-16,4 5-2 0,3 3 0 0,-7-8 1 16,-5 5-1-16,5 0 2 0,5 2-1 0,-5 3 1 15,0-3 0-15,4-2-1 0,8 4-1 0,-1-1 0 0,0-1 2 16,7 5-1-16,-2-3 2 0,3 8-2 0,-6-8 2 15,3 1-3-15,2 2 1 0,-2 2-1 0,-7 7 2 16,7-7-1-16,5-2 2 0,-3-2-2 0,-7-1 2 16,5 3-3-16,7-7 2 0,2-2-2 0,-2 4 2 15,2 0 0-15,4-6 1 0,5-1-1 0,1 0 2 16,3 1-2-16,3-4-1 0,0 4 1 0,3-6-1 0,1 6 1 16,1-6-1-16,2 1 1 0,6 9 0 15,3 7-2-15,2-5 1 0,1 0-1 0,1 14 2 0,10-6-1 0,0-3 2 16,-3-1-2-16,-2-1 2 15,2 0-3-15,3-1 1 0,0 1-1 0,-8 2 1 0,1-1 1 0,2 4 1 16,0-3-2-16,5-3 2 0,-3 1-3 16,-1-1 0-16,3-1 1 0,8 1 0 0,-3 3 0 0,0 0 0 15,7 0 1-15,-2-5-1 0,4 0-1 16,3 0 1-16,2-6-1 0,-3 1 1 0,-3-1-1 0,-4-3 0 16,6 0 1-16,1-3 0 0,3-4-2 0,2-4 2 15,5-3-2-15,2 0 1 0,2 2 1 0,1 0-1 16,1-2 0-16,-8-2 1 0,-1 0-2 0,-2 0 0 0,-4-3 1 15,6 0 0-15,3 5-1 0,0-2 2 0,2-7-1 16,-5 0 0-16,3 4 0 0,-7-2-1 0,-2-9 0 16,-8 2 0-16,1-5 1 0,-2 1 0 0,-1-1-1 15,3-4 1-15,2 0 0 0,-7 7-1 0,5-3 0 16,0-6 0-16,-5 2 1 0,-7 2-1 0,-2-7 0 16,-2 0 0-16,-4 7 0 0,-1 5 0 0,-5-9-1 0,-3 1 1 15,1 1 0-15,-4 0 1 0,-7-2-1 0,-5-10 0 16,-2 2-1-16,-2 1 2 0,-7-1-2 0,-6-4 1 15,-1 0-1-15,2 7 1 0,-8 2-1 0,-13-4 2 16,-3 11-2-16,2 0 0 0,-3 7 0 0,0-2 1 16,5 7-1-16,-2 2 2 0,-7 0-2 0,-10 7 1 15,8 2-1-15,4 5 0 0,-4 3 0 0,-1 1 2 0,3 3-2 16,11 5 1-16,5 2 0 0,0-3 0 16,6-1 0-16,10-3-1 0,0 0 0 0,2 2 1 0,7-4-1 15,4-1 1-15,10-1 1 0</inkml:trace>
  <inkml:trace contextRef="#ctx0" brushRef="#br0" timeOffset="63105.11">32126 10732 1940 0,'0'0'60'0,"0"0"-43"0,0 0 1 0,0 0 0 16,5-23 0-16,9 18 44 0,-1-7 1 0,1 5-1 16,6-4 1-16,19-3-46 0,-5-5 1 0,-2 5 0 0,-4 5 0 15,1 2-1-15,-3-2 1 0</inkml:trace>
  <inkml:trace contextRef="#ctx0" brushRef="#br0" timeOffset="63271.65">32548 10437 1950 0,'0'0'51'16,"3"58"-34"-16,3-19 0 0,1-13 0 0,-2-5 1 0,2 0 57 16,0-5 0-16,-3 0 1 0,5 10 0 0,3-1-58 15,-1 3 0-15</inkml:trace>
  <inkml:trace contextRef="#ctx0" brushRef="#br0" timeOffset="63556.46">32425 9137 2211 0,'32'44'68'0,"21"42"-50"0,-3-7 0 15,0-12 0-15,2-6-1 0,-6 1 70 16,-5 6-1-16,7 8 1 0,-5 6-1 0,3-3-69 0,-5-14 1 0,-11 4 0 16,-5-4 0-16,-3-2 15 0,-3-1 2 0,-10 15-1 0,-9 7 1 15,-2-8-21-15,-3-6 1 0,0-3-1 0,-6-4 1 16,4-5 4-16,3-9 1 0,-3-1-1 0,-11-4 2 15,11-6-11-15,4-8 1 0,1-2-1 0</inkml:trace>
  <inkml:trace contextRef="#ctx0" brushRef="#br0" timeOffset="64626.18">30751 12586 112 0,'0'0'0'0,"0"0"0"15,-39-4 0-15,12 6 486 0,9 2 1 0,8 1 0 16,1-5 0-16,7-2-487 0,4-1 0 0,1 3 0 16,3-2 0-16,4 0 66 0,1 0 1 0,0-1-1 15,19-11 2-15,11 0-50 0,2-4 0 0,-2 2 0 16,1 2 0-16,-1 4 6 0,-3 3 1 0,3 3 0 16</inkml:trace>
  <inkml:trace contextRef="#ctx0" brushRef="#br0" timeOffset="64794.35">30685 12807 1847 0,'0'0'0'0,"0"0"0"0,0 0 0 16,-23 16 50-16,25-16 1 0,1 5-1 16,-3-10 2-16,2 5-35 0,0 0-1 0,0 0 1 0,3 0 1 0,2 0 55 15,0 0 1-15,-3 0-1 0,21 0 1 16,16 0-56-16,5-5 0 0,4 5 0 0,-2-7 0 0,2 3 13 15,-4-1 1-15</inkml:trace>
  <inkml:trace contextRef="#ctx0" brushRef="#br0" timeOffset="65010.41">31453 12621 1922 0,'0'0'0'0,"0"0"0"16,0 0 0-16,0 0 38 0,0 0 1 0,0 0 1 15,0 0-1-15,0 0-23 0,0 0-1 0,0 0 1 16,30-7 0-16,-5 2 34 0,3 1 1 0,-1-1-1 16,12-9 2-16,2 3-35 0,-5 1-1 0</inkml:trace>
  <inkml:trace contextRef="#ctx0" brushRef="#br0" timeOffset="65230.82">31976 12148 1934 0,'0'0'0'0,"0"0"0"0,0 0 0 0,0 0 44 0,0 0 1 15,0 0-1-15,0 25 0 16,0-9-28-16,0 1 1 0,0-6-1 0,2 22 1 16,7 8 41-16,0-3 0 0,-2-4 1 0,-2 3 0 0,-1-2-42 15,1 5 1-15,-3 9 0 0,3 6 0 0,-1 1 10 0,1-5 1 16</inkml:trace>
  <inkml:trace contextRef="#ctx0" brushRef="#br0" timeOffset="65693.86">32619 11732 1999 0,'0'0'31'0,"-39"58"-18"0,12-9 0 16,9 2 1-16,-1 5 1 0,1 16 35 0,-2 6 2 16,-1 22-1-16,-6 2 1 0,11-9-35 15,4-2 0-15,1 15-1 0,-5 17 2 0,9-11 13 0,7-15-1 0,0-8 0 16,-7 6 1-16,10-12-18 0,3-1 0 0,6-4 1 15,8-6 1-15,1-4-5 0,-3-15 0 0,3-9 0 16,6 0 0-16,-2-7-3 0,-2-6-1 16</inkml:trace>
  <inkml:trace contextRef="#ctx0" brushRef="#br0" timeOffset="66750.53">32927 12087 1943 0,'-7'5'0'0,"7"-5"26"0,-4 4 1 0,-12 31-27 0,2 2 0 16,7 1 92-16,5-1 0 0,6 0-92 0,3-7 0 15,5-2 32-15,1-7 2 0,1-3-34 0,2-4 0 16,2-5 50-16,0-4 0 0,-2-3-50 0,0-2 0 16,0-2 25-16,0 0-1 0,-2-1-24 0,0-1 0 15,-1-5 14-15,-1-3-1 0,1-4-13 0,1-5 0 16,-2-7 9-16,-1-2 1 0,-2 0-10 0,-2 2 0 0,-3 0 6 15,-4 2 0-15,0 1-6 0,-4-3 0 16,-3 0 4-16,0 3 1 0,-4-1-5 0,-3 8 0 0,-2-1 4 16,-2 7 1-16,-3 5-5 0,-1 3 0 15,-4 6 3-15,1 3 1 0,3 4-4 0,-4 3 0 0,6 9 3 16,-10 4-1-16,7 3-2 0,8 0 0 0,3-3 2 16,5 1 0-16,7 2-2 0</inkml:trace>
  <inkml:trace contextRef="#ctx0" brushRef="#br0" timeOffset="66958.39">32979 12934 1874 0,'-6'5'0'0,"1"2"26"0,0 2 1 16,-15 38-27-16,4-8 0 0,9-16 90 0,5-2 1 0,2 2-91 0,0 5 0 16,-2 5 33-16,-1-1 0 0</inkml:trace>
  <inkml:trace contextRef="#ctx0" brushRef="#br0" timeOffset="67234.99">33283 11874 1846 0,'4'0'0'0,"-4"0"25"15,9 4 2-15,23 31-27 0,3 12 0 0,-6 6 89 0,-1 10 0 16,-3 4-89-16,-5 2 0 0,1 8 32 0,-3 2 1 15,-4 7-33-15,-7 2 0 0,-7 10 51 0,-7 4 2 16,-2-5-53-16,-5-6 0 0,-2-12 25 0,-5-5 1 16,-1 2-26-16,-4 1 0 0,1 4 17 0,-2 3 3 0,0-8-20 15,-1-8 0-15,1-8 12 0,-3-7 0 16</inkml:trace>
</inkml:ink>
</file>

<file path=ppt/ink/ink9.xml><?xml version="1.0" encoding="utf-8"?>
<inkml:ink xmlns:inkml="http://www.w3.org/2003/InkML">
  <inkml:definitions>
    <inkml:context xml:id="ctx0">
      <inkml:inkSource xml:id="inkSrc0">
        <inkml:traceFormat>
          <inkml:channel name="X" type="integer" max="14848" units="cm"/>
          <inkml:channel name="Y" type="integer" max="9728" units="cm"/>
          <inkml:channel name="F" type="integer" max="4096" units="dev"/>
          <inkml:channel name="T" type="integer" max="2.14748E9" units="dev"/>
        </inkml:traceFormat>
        <inkml:channelProperties>
          <inkml:channelProperty channel="X" name="resolution" value="668.82886" units="1/cm"/>
          <inkml:channelProperty channel="Y" name="resolution" value="657.2973" units="1/cm"/>
          <inkml:channelProperty channel="F" name="resolution" value="0" units="1/dev"/>
          <inkml:channelProperty channel="T" name="resolution" value="1" units="1/dev"/>
        </inkml:channelProperties>
      </inkml:inkSource>
      <inkml:timestamp xml:id="ts0" timeString="2021-02-06T15:38:22.424"/>
    </inkml:context>
    <inkml:brush xml:id="br0">
      <inkml:brushProperty name="width" value="0.05292" units="cm"/>
      <inkml:brushProperty name="height" value="0.05292" units="cm"/>
    </inkml:brush>
    <inkml:context xml:id="ctx1">
      <inkml:inkSource xml:id="inkSrc4">
        <inkml:traceFormat>
          <inkml:channel name="X" type="integer" max="2784" units="cm"/>
          <inkml:channel name="Y" type="integer" max="1824" units="cm"/>
          <inkml:channel name="T" type="integer" max="2.14748E9" units="dev"/>
        </inkml:traceFormat>
        <inkml:channelProperties>
          <inkml:channelProperty channel="X" name="resolution" value="125.4054" units="1/cm"/>
          <inkml:channelProperty channel="Y" name="resolution" value="123.24324" units="1/cm"/>
          <inkml:channelProperty channel="T" name="resolution" value="1" units="1/dev"/>
        </inkml:channelProperties>
      </inkml:inkSource>
      <inkml:timestamp xml:id="ts1" timeString="2021-02-06T15:38:24.156"/>
    </inkml:context>
  </inkml:definitions>
  <inkml:trace contextRef="#ctx0" brushRef="#br0">19794 11333 1356 0,'0'0'0'0,"0"0"0"0,0 0 0 0,-28-9 13 0,24 16-1 16,4 6 0-16,0 1 2 15,0-2-6-15,0 0-1 0,0-1 1 0,4 8 0 0,1 2 13 16,-5 0 1-16,4-1-1 0,-4-1 2 0,0 11-12 0,0-7 0 15,5 8 0-15,-1 1 2 0,-4 5 3 0,0 0 1 16,0-9 0-16,0 2 1 0,5-2-9 0,0 7 1 0,-1-5 0 16,-4 3 0-16,5 1-5 0,-1-3 0 0,5 6 1 15,-4-2 0-15,0-3-3 0,-1-2 1 0,5 3 0 16</inkml:trace>
  <inkml:trace contextRef="#ctx0" brushRef="#br0" timeOffset="268.36">20480 11925 1356 0,'0'0'0'16,"0"0"14"-16,-14 35 0 0,14-22 0 0,-4 13 0 16,-10 11-6-16,1 3 1 0,-1-1-1 0,-2-2 1 0,0-2 17 15,0 0 1-15,0-3-1 0,-7 3 0 0,3-7-13 16,1 2 0-16,1-7 0 0,-5 3 0 0,5-3 11 0,4 3 0 16,3-8 1-16</inkml:trace>
  <inkml:trace contextRef="#ctx0" brushRef="#br0" timeOffset="529.8">21030 11823 1306 0,'0'0'0'0,"0"0"27"0,36 4 1 0,-17-4-1 0,15-2 1 16,9 2-16-16,3 2 2 0,-10 1-1 0,-2-6 0 16,1 6 11-16,-3 1 1 0,0 1-2 0</inkml:trace>
  <inkml:trace contextRef="#ctx0" brushRef="#br0" timeOffset="744.24">22024 11368 1155 0,'0'0'0'0,"0"0"0"0,3 23 0 0,1-7 14 0,1-2-1 16,-3 7 1-16,7 11-1 0,2 8-5 15,-1-3 0-15,-1 5 0 0,-5 0 1 0,5-5 4 0,1 0 1 16,-4 0-1-16,4-9 2 0,-1 4-7 0,0 5 1 16,-5 3-2-16,-4 2 2 0,0-1-3 0,5 1 0 0,-5 7-1 15</inkml:trace>
  <inkml:trace contextRef="#ctx1" brushRef="#br0">2238 14043 0,'0'0'0,"0"0"16,0 0 0,0 0-16</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4A51760-A4E6-4CC7-A082-F8754A8D683E}" type="datetimeFigureOut">
              <a:rPr lang="en-US" smtClean="0"/>
              <a:t>2/6/2021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8133569-43C1-448C-8BE8-552EF3441CF2}" type="slidenum">
              <a:rPr lang="en-US" smtClean="0"/>
              <a:t>‹#›</a:t>
            </a:fld>
            <a:endParaRPr lang="en-US"/>
          </a:p>
        </p:txBody>
      </p:sp>
    </p:spTree>
    <p:extLst>
      <p:ext uri="{BB962C8B-B14F-4D97-AF65-F5344CB8AC3E}">
        <p14:creationId xmlns:p14="http://schemas.microsoft.com/office/powerpoint/2010/main" val="27725797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8133569-43C1-448C-8BE8-552EF3441CF2}" type="slidenum">
              <a:rPr lang="en-US" smtClean="0"/>
              <a:t>1</a:t>
            </a:fld>
            <a:endParaRPr lang="en-US"/>
          </a:p>
        </p:txBody>
      </p:sp>
    </p:spTree>
    <p:extLst>
      <p:ext uri="{BB962C8B-B14F-4D97-AF65-F5344CB8AC3E}">
        <p14:creationId xmlns:p14="http://schemas.microsoft.com/office/powerpoint/2010/main" val="10411504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why do we care about waves on guitar string? Well, in the nanoworld, everything behaves like this! We saw last week that everything behaves like a wave at the nanoscale. So, if we confine these waves, just like the waves on a guitar string, they can only take certain shapes! This phenomenon is known as quantization. Why is this important? Because we can use these modes as qubit states. You can imagine on the guitar string, we can use the first mode as 0, the second mode as 1, and ignore higher order modes.</a:t>
            </a:r>
          </a:p>
        </p:txBody>
      </p:sp>
      <p:sp>
        <p:nvSpPr>
          <p:cNvPr id="4" name="Slide Number Placeholder 3"/>
          <p:cNvSpPr>
            <a:spLocks noGrp="1"/>
          </p:cNvSpPr>
          <p:nvPr>
            <p:ph type="sldNum" sz="quarter" idx="5"/>
          </p:nvPr>
        </p:nvSpPr>
        <p:spPr/>
        <p:txBody>
          <a:bodyPr/>
          <a:lstStyle/>
          <a:p>
            <a:fld id="{58133569-43C1-448C-8BE8-552EF3441CF2}" type="slidenum">
              <a:rPr lang="en-US" smtClean="0"/>
              <a:t>14</a:t>
            </a:fld>
            <a:endParaRPr lang="en-US"/>
          </a:p>
        </p:txBody>
      </p:sp>
    </p:spTree>
    <p:extLst>
      <p:ext uri="{BB962C8B-B14F-4D97-AF65-F5344CB8AC3E}">
        <p14:creationId xmlns:p14="http://schemas.microsoft.com/office/powerpoint/2010/main" val="41579614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some examples of nanoscale systems that show quantization – electrons in atoms, trapped ions, and diamond nitrogen vacancy centers.</a:t>
            </a:r>
          </a:p>
          <a:p>
            <a:endParaRPr lang="en-US" dirty="0"/>
          </a:p>
          <a:p>
            <a:r>
              <a:rPr lang="en-US" dirty="0"/>
              <a:t>Think about an electron in an atom. We saw that to create quantized states, we need confinement. Can you think of how or what is confining the electron in an atom?</a:t>
            </a:r>
          </a:p>
          <a:p>
            <a:endParaRPr lang="en-US" dirty="0"/>
          </a:p>
          <a:p>
            <a:r>
              <a:rPr lang="en-US" dirty="0"/>
              <a:t>We can also appreciate some of the challenges in QC – we need to keep the states ‘clean’, meaning that we don’t want a qubit in state 0 to change to 1 on its own. We also need to minimize the impact of the higher modes that we ignore. Part of this is reducing environmental noise. Also, we want to be able to reliably change the qubit state from 1 to 0 when we want to.</a:t>
            </a:r>
          </a:p>
        </p:txBody>
      </p:sp>
      <p:sp>
        <p:nvSpPr>
          <p:cNvPr id="4" name="Slide Number Placeholder 3"/>
          <p:cNvSpPr>
            <a:spLocks noGrp="1"/>
          </p:cNvSpPr>
          <p:nvPr>
            <p:ph type="sldNum" sz="quarter" idx="5"/>
          </p:nvPr>
        </p:nvSpPr>
        <p:spPr/>
        <p:txBody>
          <a:bodyPr/>
          <a:lstStyle/>
          <a:p>
            <a:fld id="{58133569-43C1-448C-8BE8-552EF3441CF2}" type="slidenum">
              <a:rPr lang="en-US" smtClean="0"/>
              <a:t>15</a:t>
            </a:fld>
            <a:endParaRPr lang="en-US"/>
          </a:p>
        </p:txBody>
      </p:sp>
    </p:spTree>
    <p:extLst>
      <p:ext uri="{BB962C8B-B14F-4D97-AF65-F5344CB8AC3E}">
        <p14:creationId xmlns:p14="http://schemas.microsoft.com/office/powerpoint/2010/main" val="28019037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the postulates you saw this week. We’ve given each one a name so we can recall them easily if needed.</a:t>
            </a:r>
          </a:p>
        </p:txBody>
      </p:sp>
      <p:sp>
        <p:nvSpPr>
          <p:cNvPr id="4" name="Slide Number Placeholder 3"/>
          <p:cNvSpPr>
            <a:spLocks noGrp="1"/>
          </p:cNvSpPr>
          <p:nvPr>
            <p:ph type="sldNum" sz="quarter" idx="5"/>
          </p:nvPr>
        </p:nvSpPr>
        <p:spPr/>
        <p:txBody>
          <a:bodyPr/>
          <a:lstStyle/>
          <a:p>
            <a:fld id="{58133569-43C1-448C-8BE8-552EF3441CF2}" type="slidenum">
              <a:rPr lang="en-US" smtClean="0"/>
              <a:t>17</a:t>
            </a:fld>
            <a:endParaRPr lang="en-US"/>
          </a:p>
        </p:txBody>
      </p:sp>
    </p:spTree>
    <p:extLst>
      <p:ext uri="{BB962C8B-B14F-4D97-AF65-F5344CB8AC3E}">
        <p14:creationId xmlns:p14="http://schemas.microsoft.com/office/powerpoint/2010/main" val="6322995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think about these postulates in the context of something we did last week – the stern Gerlach experiment. This slide is repeated from last week. Recall that in this experiment, when the spin is measured, we can only get two results – along the direction of the magnetic field and opposite to the direction of the field.</a:t>
            </a:r>
          </a:p>
        </p:txBody>
      </p:sp>
      <p:sp>
        <p:nvSpPr>
          <p:cNvPr id="4" name="Slide Number Placeholder 3"/>
          <p:cNvSpPr>
            <a:spLocks noGrp="1"/>
          </p:cNvSpPr>
          <p:nvPr>
            <p:ph type="sldNum" sz="quarter" idx="5"/>
          </p:nvPr>
        </p:nvSpPr>
        <p:spPr/>
        <p:txBody>
          <a:bodyPr/>
          <a:lstStyle/>
          <a:p>
            <a:fld id="{58133569-43C1-448C-8BE8-552EF3441CF2}" type="slidenum">
              <a:rPr lang="en-US" smtClean="0"/>
              <a:t>18</a:t>
            </a:fld>
            <a:endParaRPr lang="en-US"/>
          </a:p>
        </p:txBody>
      </p:sp>
    </p:spTree>
    <p:extLst>
      <p:ext uri="{BB962C8B-B14F-4D97-AF65-F5344CB8AC3E}">
        <p14:creationId xmlns:p14="http://schemas.microsoft.com/office/powerpoint/2010/main" val="34624467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operators postulate says that for every observable, there is an operator. In the SG experiment, we observe spin along different directions, and associated with this observable are operators. Here they are! There is a different operator for each of the three directions, and we can combine them to get operators for measuring spin along arbitrary directions.</a:t>
            </a:r>
          </a:p>
        </p:txBody>
      </p:sp>
      <p:sp>
        <p:nvSpPr>
          <p:cNvPr id="4" name="Slide Number Placeholder 3"/>
          <p:cNvSpPr>
            <a:spLocks noGrp="1"/>
          </p:cNvSpPr>
          <p:nvPr>
            <p:ph type="sldNum" sz="quarter" idx="5"/>
          </p:nvPr>
        </p:nvSpPr>
        <p:spPr/>
        <p:txBody>
          <a:bodyPr/>
          <a:lstStyle/>
          <a:p>
            <a:fld id="{58133569-43C1-448C-8BE8-552EF3441CF2}" type="slidenum">
              <a:rPr lang="en-US" smtClean="0"/>
              <a:t>19</a:t>
            </a:fld>
            <a:endParaRPr lang="en-US"/>
          </a:p>
        </p:txBody>
      </p:sp>
    </p:spTree>
    <p:extLst>
      <p:ext uri="{BB962C8B-B14F-4D97-AF65-F5344CB8AC3E}">
        <p14:creationId xmlns:p14="http://schemas.microsoft.com/office/powerpoint/2010/main" val="27191736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remember the observation postulate – the only possible outcomes of experiments are the eigenvalues of the corresponding operator. Let’s take a look at the eigenvalues and eigenvectors of the operators we introduced on the last slide. According to this postulate, the only possible values we can get when we measure spin are +1 and -1. This makes sense - +1 is along the direction and -1 opposite to the direction of the field! So far so good.</a:t>
            </a:r>
          </a:p>
          <a:p>
            <a:endParaRPr lang="en-US" dirty="0"/>
          </a:p>
          <a:p>
            <a:r>
              <a:rPr lang="en-US" dirty="0"/>
              <a:t>Associated with each eigenvalue is an eigenfunction – this is the vector to which the operator is applied to get the eigenvalue.</a:t>
            </a:r>
          </a:p>
          <a:p>
            <a:endParaRPr lang="en-US" dirty="0"/>
          </a:p>
        </p:txBody>
      </p:sp>
      <p:sp>
        <p:nvSpPr>
          <p:cNvPr id="4" name="Slide Number Placeholder 3"/>
          <p:cNvSpPr>
            <a:spLocks noGrp="1"/>
          </p:cNvSpPr>
          <p:nvPr>
            <p:ph type="sldNum" sz="quarter" idx="5"/>
          </p:nvPr>
        </p:nvSpPr>
        <p:spPr/>
        <p:txBody>
          <a:bodyPr/>
          <a:lstStyle/>
          <a:p>
            <a:fld id="{58133569-43C1-448C-8BE8-552EF3441CF2}" type="slidenum">
              <a:rPr lang="en-US" smtClean="0"/>
              <a:t>20</a:t>
            </a:fld>
            <a:endParaRPr lang="en-US"/>
          </a:p>
        </p:txBody>
      </p:sp>
    </p:spTree>
    <p:extLst>
      <p:ext uri="{BB962C8B-B14F-4D97-AF65-F5344CB8AC3E}">
        <p14:creationId xmlns:p14="http://schemas.microsoft.com/office/powerpoint/2010/main" val="18887907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Two possible results (eigenvalues) - +1 and -1</a:t>
            </a:r>
          </a:p>
        </p:txBody>
      </p:sp>
      <p:sp>
        <p:nvSpPr>
          <p:cNvPr id="4" name="Slide Number Placeholder 3"/>
          <p:cNvSpPr>
            <a:spLocks noGrp="1"/>
          </p:cNvSpPr>
          <p:nvPr>
            <p:ph type="sldNum" sz="quarter" idx="5"/>
          </p:nvPr>
        </p:nvSpPr>
        <p:spPr/>
        <p:txBody>
          <a:bodyPr/>
          <a:lstStyle/>
          <a:p>
            <a:fld id="{58133569-43C1-448C-8BE8-552EF3441CF2}" type="slidenum">
              <a:rPr lang="en-US" smtClean="0"/>
              <a:t>21</a:t>
            </a:fld>
            <a:endParaRPr lang="en-US"/>
          </a:p>
        </p:txBody>
      </p:sp>
    </p:spTree>
    <p:extLst>
      <p:ext uri="{BB962C8B-B14F-4D97-AF65-F5344CB8AC3E}">
        <p14:creationId xmlns:p14="http://schemas.microsoft.com/office/powerpoint/2010/main" val="38253875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eigenvectors of the corresponding eigenvalues give us the state of the qubit after measurement.</a:t>
            </a:r>
          </a:p>
        </p:txBody>
      </p:sp>
      <p:sp>
        <p:nvSpPr>
          <p:cNvPr id="4" name="Slide Number Placeholder 3"/>
          <p:cNvSpPr>
            <a:spLocks noGrp="1"/>
          </p:cNvSpPr>
          <p:nvPr>
            <p:ph type="sldNum" sz="quarter" idx="5"/>
          </p:nvPr>
        </p:nvSpPr>
        <p:spPr/>
        <p:txBody>
          <a:bodyPr/>
          <a:lstStyle/>
          <a:p>
            <a:fld id="{58133569-43C1-448C-8BE8-552EF3441CF2}" type="slidenum">
              <a:rPr lang="en-US" smtClean="0"/>
              <a:t>22</a:t>
            </a:fld>
            <a:endParaRPr lang="en-US"/>
          </a:p>
        </p:txBody>
      </p:sp>
    </p:spTree>
    <p:extLst>
      <p:ext uri="{BB962C8B-B14F-4D97-AF65-F5344CB8AC3E}">
        <p14:creationId xmlns:p14="http://schemas.microsoft.com/office/powerpoint/2010/main" val="32587921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an example that we saw last week. First, let’s think about this in terms of the experiment.</a:t>
            </a:r>
          </a:p>
          <a:p>
            <a:r>
              <a:rPr lang="en-US" dirty="0"/>
              <a:t>What if the state was a combination of up and down? We know that such combination or superposition states are what make qubits special. Where would this electron go? </a:t>
            </a:r>
          </a:p>
          <a:p>
            <a:r>
              <a:rPr lang="en-US" dirty="0"/>
              <a:t>We can’t predict the result of this experiment! We can only say that the electron would go to 1 with prob. ½ and to 3 with prob. ½. Point out that it would be true for any combination – always get either 1 or 3.</a:t>
            </a:r>
          </a:p>
        </p:txBody>
      </p:sp>
      <p:sp>
        <p:nvSpPr>
          <p:cNvPr id="4" name="Slide Number Placeholder 3"/>
          <p:cNvSpPr>
            <a:spLocks noGrp="1"/>
          </p:cNvSpPr>
          <p:nvPr>
            <p:ph type="sldNum" sz="quarter" idx="5"/>
          </p:nvPr>
        </p:nvSpPr>
        <p:spPr/>
        <p:txBody>
          <a:bodyPr/>
          <a:lstStyle/>
          <a:p>
            <a:fld id="{58133569-43C1-448C-8BE8-552EF3441CF2}" type="slidenum">
              <a:rPr lang="en-US" smtClean="0"/>
              <a:t>23</a:t>
            </a:fld>
            <a:endParaRPr lang="en-US"/>
          </a:p>
        </p:txBody>
      </p:sp>
    </p:spTree>
    <p:extLst>
      <p:ext uri="{BB962C8B-B14F-4D97-AF65-F5344CB8AC3E}">
        <p14:creationId xmlns:p14="http://schemas.microsoft.com/office/powerpoint/2010/main" val="13478613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let’s think about the theory. We take the same state. </a:t>
                </a:r>
                <a:r>
                  <a:rPr lang="en-US" sz="1200" dirty="0"/>
                  <a:t>What is the probability of the result of measuring the spin of the electron in state</a:t>
                </a:r>
                <a14:m>
                  <m:oMath xmlns:m="http://schemas.openxmlformats.org/officeDocument/2006/math">
                    <m:r>
                      <a:rPr lang="en-US" sz="1200">
                        <a:latin typeface="Cambria Math" panose="02040503050406030204" pitchFamily="18" charset="0"/>
                      </a:rPr>
                      <m:t>|</m:t>
                    </m:r>
                    <m:d>
                      <m:dPr>
                        <m:begChr m:val=""/>
                        <m:endChr m:val="⟩"/>
                        <m:ctrlPr>
                          <a:rPr lang="en-US" sz="1200" i="1">
                            <a:latin typeface="Cambria Math" panose="02040503050406030204" pitchFamily="18" charset="0"/>
                          </a:rPr>
                        </m:ctrlPr>
                      </m:dPr>
                      <m:e>
                        <m:r>
                          <a:rPr lang="en-US" sz="1200" i="1">
                            <a:latin typeface="Cambria Math" panose="02040503050406030204" pitchFamily="18" charset="0"/>
                          </a:rPr>
                          <m:t>𝜓</m:t>
                        </m:r>
                      </m:e>
                    </m:d>
                  </m:oMath>
                </a14:m>
                <a:r>
                  <a:rPr lang="en-US" sz="1200" dirty="0"/>
                  <a:t> being +1? What is the probability of -1? Think</a:t>
                </a:r>
                <a:r>
                  <a:rPr lang="en-US" sz="1200" baseline="0" dirty="0"/>
                  <a:t> about the collapse postulate. </a:t>
                </a:r>
                <a:endParaRPr lang="en-US" sz="1200"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let’s think about the theory. We take the same state. </a:t>
                </a:r>
                <a:r>
                  <a:rPr lang="en-US" sz="1200" dirty="0"/>
                  <a:t>What is the probability of the result of measuring the spin of the electron in state</a:t>
                </a:r>
                <a:r>
                  <a:rPr lang="en-US" sz="1200" i="0">
                    <a:latin typeface="Cambria Math" panose="02040503050406030204" pitchFamily="18" charset="0"/>
                  </a:rPr>
                  <a:t>|├ 𝜓⟩</a:t>
                </a:r>
                <a:r>
                  <a:rPr lang="en-US" sz="1200" dirty="0"/>
                  <a:t> being +1? What is the probability of -1? Think</a:t>
                </a:r>
                <a:r>
                  <a:rPr lang="en-US" sz="1200" baseline="0" dirty="0"/>
                  <a:t> about the collapse postulate. </a:t>
                </a:r>
                <a:endParaRPr lang="en-US" sz="1200" dirty="0"/>
              </a:p>
            </p:txBody>
          </p:sp>
        </mc:Fallback>
      </mc:AlternateContent>
      <p:sp>
        <p:nvSpPr>
          <p:cNvPr id="4" name="Slide Number Placeholder 3"/>
          <p:cNvSpPr>
            <a:spLocks noGrp="1"/>
          </p:cNvSpPr>
          <p:nvPr>
            <p:ph type="sldNum" sz="quarter" idx="5"/>
          </p:nvPr>
        </p:nvSpPr>
        <p:spPr/>
        <p:txBody>
          <a:bodyPr/>
          <a:lstStyle/>
          <a:p>
            <a:fld id="{58133569-43C1-448C-8BE8-552EF3441CF2}" type="slidenum">
              <a:rPr lang="en-US" smtClean="0"/>
              <a:t>24</a:t>
            </a:fld>
            <a:endParaRPr lang="en-US"/>
          </a:p>
        </p:txBody>
      </p:sp>
    </p:spTree>
    <p:extLst>
      <p:ext uri="{BB962C8B-B14F-4D97-AF65-F5344CB8AC3E}">
        <p14:creationId xmlns:p14="http://schemas.microsoft.com/office/powerpoint/2010/main" val="37938522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8133569-43C1-448C-8BE8-552EF3441CF2}" type="slidenum">
              <a:rPr lang="en-US" smtClean="0"/>
              <a:t>3</a:t>
            </a:fld>
            <a:endParaRPr lang="en-US"/>
          </a:p>
        </p:txBody>
      </p:sp>
    </p:spTree>
    <p:extLst>
      <p:ext uri="{BB962C8B-B14F-4D97-AF65-F5344CB8AC3E}">
        <p14:creationId xmlns:p14="http://schemas.microsoft.com/office/powerpoint/2010/main" val="210255664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fld id="{58133569-43C1-448C-8BE8-552EF3441CF2}" type="slidenum">
              <a:rPr lang="en-US" smtClean="0"/>
              <a:t>28</a:t>
            </a:fld>
            <a:endParaRPr lang="en-US"/>
          </a:p>
        </p:txBody>
      </p:sp>
    </p:spTree>
    <p:extLst>
      <p:ext uri="{BB962C8B-B14F-4D97-AF65-F5344CB8AC3E}">
        <p14:creationId xmlns:p14="http://schemas.microsoft.com/office/powerpoint/2010/main" val="283363948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revisit the wavefunction postulate</a:t>
            </a:r>
          </a:p>
        </p:txBody>
      </p:sp>
      <p:sp>
        <p:nvSpPr>
          <p:cNvPr id="4" name="Slide Number Placeholder 3"/>
          <p:cNvSpPr>
            <a:spLocks noGrp="1"/>
          </p:cNvSpPr>
          <p:nvPr>
            <p:ph type="sldNum" sz="quarter" idx="5"/>
          </p:nvPr>
        </p:nvSpPr>
        <p:spPr/>
        <p:txBody>
          <a:bodyPr/>
          <a:lstStyle/>
          <a:p>
            <a:fld id="{58133569-43C1-448C-8BE8-552EF3441CF2}" type="slidenum">
              <a:rPr lang="en-US" smtClean="0"/>
              <a:t>30</a:t>
            </a:fld>
            <a:endParaRPr lang="en-US"/>
          </a:p>
        </p:txBody>
      </p:sp>
    </p:spTree>
    <p:extLst>
      <p:ext uri="{BB962C8B-B14F-4D97-AF65-F5344CB8AC3E}">
        <p14:creationId xmlns:p14="http://schemas.microsoft.com/office/powerpoint/2010/main" val="402592956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think of this in terms of the guitar again. Now, we’re going to plunk the string – we’re going to force the string to be in a shape that it wouldn’t normally be in by itself</a:t>
            </a:r>
          </a:p>
        </p:txBody>
      </p:sp>
      <p:sp>
        <p:nvSpPr>
          <p:cNvPr id="4" name="Slide Number Placeholder 3"/>
          <p:cNvSpPr>
            <a:spLocks noGrp="1"/>
          </p:cNvSpPr>
          <p:nvPr>
            <p:ph type="sldNum" sz="quarter" idx="5"/>
          </p:nvPr>
        </p:nvSpPr>
        <p:spPr/>
        <p:txBody>
          <a:bodyPr/>
          <a:lstStyle/>
          <a:p>
            <a:fld id="{58133569-43C1-448C-8BE8-552EF3441CF2}" type="slidenum">
              <a:rPr lang="en-US" smtClean="0"/>
              <a:t>31</a:t>
            </a:fld>
            <a:endParaRPr lang="en-US"/>
          </a:p>
        </p:txBody>
      </p:sp>
    </p:spTree>
    <p:extLst>
      <p:ext uri="{BB962C8B-B14F-4D97-AF65-F5344CB8AC3E}">
        <p14:creationId xmlns:p14="http://schemas.microsoft.com/office/powerpoint/2010/main" val="11645763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we do this, we can think of the shape of the string as its “wavefunction”. The shape of the string describes what it will sound like. On the right are a couple of cartoons showing what the plucked string might look like.</a:t>
            </a:r>
          </a:p>
        </p:txBody>
      </p:sp>
      <p:sp>
        <p:nvSpPr>
          <p:cNvPr id="4" name="Slide Number Placeholder 3"/>
          <p:cNvSpPr>
            <a:spLocks noGrp="1"/>
          </p:cNvSpPr>
          <p:nvPr>
            <p:ph type="sldNum" sz="quarter" idx="5"/>
          </p:nvPr>
        </p:nvSpPr>
        <p:spPr/>
        <p:txBody>
          <a:bodyPr/>
          <a:lstStyle/>
          <a:p>
            <a:fld id="{58133569-43C1-448C-8BE8-552EF3441CF2}" type="slidenum">
              <a:rPr lang="en-US" smtClean="0"/>
              <a:t>32</a:t>
            </a:fld>
            <a:endParaRPr lang="en-US"/>
          </a:p>
        </p:txBody>
      </p:sp>
    </p:spTree>
    <p:extLst>
      <p:ext uri="{BB962C8B-B14F-4D97-AF65-F5344CB8AC3E}">
        <p14:creationId xmlns:p14="http://schemas.microsoft.com/office/powerpoint/2010/main" val="200144070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here’s a really cool result – it turns out that you can describe any of these shapes that you force the string into, as a combination of the same modes that we saw earlier! The ripple that we create can be reconstructed by adding up the different modes.</a:t>
            </a:r>
          </a:p>
        </p:txBody>
      </p:sp>
      <p:sp>
        <p:nvSpPr>
          <p:cNvPr id="4" name="Slide Number Placeholder 3"/>
          <p:cNvSpPr>
            <a:spLocks noGrp="1"/>
          </p:cNvSpPr>
          <p:nvPr>
            <p:ph type="sldNum" sz="quarter" idx="5"/>
          </p:nvPr>
        </p:nvSpPr>
        <p:spPr/>
        <p:txBody>
          <a:bodyPr/>
          <a:lstStyle/>
          <a:p>
            <a:fld id="{58133569-43C1-448C-8BE8-552EF3441CF2}" type="slidenum">
              <a:rPr lang="en-US" smtClean="0"/>
              <a:t>33</a:t>
            </a:fld>
            <a:endParaRPr lang="en-US"/>
          </a:p>
        </p:txBody>
      </p:sp>
    </p:spTree>
    <p:extLst>
      <p:ext uri="{BB962C8B-B14F-4D97-AF65-F5344CB8AC3E}">
        <p14:creationId xmlns:p14="http://schemas.microsoft.com/office/powerpoint/2010/main" val="172950229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see an example of this – here again is the same shape of the plucked string with a ripple on it. </a:t>
            </a:r>
          </a:p>
          <a:p>
            <a:endParaRPr lang="en-US" dirty="0"/>
          </a:p>
          <a:p>
            <a:r>
              <a:rPr lang="en-US" dirty="0"/>
              <a:t>From the next slide, we’ll be showing the different modes on the right hand side of the slide.</a:t>
            </a:r>
          </a:p>
        </p:txBody>
      </p:sp>
      <p:sp>
        <p:nvSpPr>
          <p:cNvPr id="4" name="Slide Number Placeholder 3"/>
          <p:cNvSpPr>
            <a:spLocks noGrp="1"/>
          </p:cNvSpPr>
          <p:nvPr>
            <p:ph type="sldNum" sz="quarter" idx="5"/>
          </p:nvPr>
        </p:nvSpPr>
        <p:spPr/>
        <p:txBody>
          <a:bodyPr/>
          <a:lstStyle/>
          <a:p>
            <a:fld id="{58133569-43C1-448C-8BE8-552EF3441CF2}" type="slidenum">
              <a:rPr lang="en-US" smtClean="0"/>
              <a:t>34</a:t>
            </a:fld>
            <a:endParaRPr lang="en-US"/>
          </a:p>
        </p:txBody>
      </p:sp>
    </p:spTree>
    <p:extLst>
      <p:ext uri="{BB962C8B-B14F-4D97-AF65-F5344CB8AC3E}">
        <p14:creationId xmlns:p14="http://schemas.microsoft.com/office/powerpoint/2010/main" val="11816058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now here’s the first mode. On the right hand slide is just the first mode, and on the left we’ll be showing the sum of the modes as we add more and more in.</a:t>
            </a:r>
          </a:p>
          <a:p>
            <a:endParaRPr lang="en-US" dirty="0"/>
          </a:p>
          <a:p>
            <a:r>
              <a:rPr lang="en-US" dirty="0"/>
              <a:t>Not a very good match, is it? </a:t>
            </a:r>
          </a:p>
        </p:txBody>
      </p:sp>
      <p:sp>
        <p:nvSpPr>
          <p:cNvPr id="4" name="Slide Number Placeholder 3"/>
          <p:cNvSpPr>
            <a:spLocks noGrp="1"/>
          </p:cNvSpPr>
          <p:nvPr>
            <p:ph type="sldNum" sz="quarter" idx="5"/>
          </p:nvPr>
        </p:nvSpPr>
        <p:spPr/>
        <p:txBody>
          <a:bodyPr/>
          <a:lstStyle/>
          <a:p>
            <a:fld id="{58133569-43C1-448C-8BE8-552EF3441CF2}" type="slidenum">
              <a:rPr lang="en-US" smtClean="0"/>
              <a:t>35</a:t>
            </a:fld>
            <a:endParaRPr lang="en-US"/>
          </a:p>
        </p:txBody>
      </p:sp>
    </p:spTree>
    <p:extLst>
      <p:ext uri="{BB962C8B-B14F-4D97-AF65-F5344CB8AC3E}">
        <p14:creationId xmlns:p14="http://schemas.microsoft.com/office/powerpoint/2010/main" val="292060304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add in the second mode as well. Now, the sum looks a little bit better. On the right, you can see the two modes. The relative heights of the modes reflects their contribution to the sum.</a:t>
            </a:r>
          </a:p>
        </p:txBody>
      </p:sp>
      <p:sp>
        <p:nvSpPr>
          <p:cNvPr id="4" name="Slide Number Placeholder 3"/>
          <p:cNvSpPr>
            <a:spLocks noGrp="1"/>
          </p:cNvSpPr>
          <p:nvPr>
            <p:ph type="sldNum" sz="quarter" idx="5"/>
          </p:nvPr>
        </p:nvSpPr>
        <p:spPr/>
        <p:txBody>
          <a:bodyPr/>
          <a:lstStyle/>
          <a:p>
            <a:fld id="{58133569-43C1-448C-8BE8-552EF3441CF2}" type="slidenum">
              <a:rPr lang="en-US" smtClean="0"/>
              <a:t>36</a:t>
            </a:fld>
            <a:endParaRPr lang="en-US"/>
          </a:p>
        </p:txBody>
      </p:sp>
    </p:spTree>
    <p:extLst>
      <p:ext uri="{BB962C8B-B14F-4D97-AF65-F5344CB8AC3E}">
        <p14:creationId xmlns:p14="http://schemas.microsoft.com/office/powerpoint/2010/main" val="192586235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add a third mode. Its getting better!</a:t>
            </a:r>
          </a:p>
        </p:txBody>
      </p:sp>
      <p:sp>
        <p:nvSpPr>
          <p:cNvPr id="4" name="Slide Number Placeholder 3"/>
          <p:cNvSpPr>
            <a:spLocks noGrp="1"/>
          </p:cNvSpPr>
          <p:nvPr>
            <p:ph type="sldNum" sz="quarter" idx="5"/>
          </p:nvPr>
        </p:nvSpPr>
        <p:spPr/>
        <p:txBody>
          <a:bodyPr/>
          <a:lstStyle/>
          <a:p>
            <a:fld id="{58133569-43C1-448C-8BE8-552EF3441CF2}" type="slidenum">
              <a:rPr lang="en-US" smtClean="0"/>
              <a:t>37</a:t>
            </a:fld>
            <a:endParaRPr lang="en-US"/>
          </a:p>
        </p:txBody>
      </p:sp>
    </p:spTree>
    <p:extLst>
      <p:ext uri="{BB962C8B-B14F-4D97-AF65-F5344CB8AC3E}">
        <p14:creationId xmlns:p14="http://schemas.microsoft.com/office/powerpoint/2010/main" val="174173757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the sum with the first 5 modes. Getting much better! You can also see that the contribution of the modes is reflected in their relative heights. </a:t>
            </a:r>
          </a:p>
        </p:txBody>
      </p:sp>
      <p:sp>
        <p:nvSpPr>
          <p:cNvPr id="4" name="Slide Number Placeholder 3"/>
          <p:cNvSpPr>
            <a:spLocks noGrp="1"/>
          </p:cNvSpPr>
          <p:nvPr>
            <p:ph type="sldNum" sz="quarter" idx="5"/>
          </p:nvPr>
        </p:nvSpPr>
        <p:spPr/>
        <p:txBody>
          <a:bodyPr/>
          <a:lstStyle/>
          <a:p>
            <a:fld id="{58133569-43C1-448C-8BE8-552EF3441CF2}" type="slidenum">
              <a:rPr lang="en-US" smtClean="0"/>
              <a:t>38</a:t>
            </a:fld>
            <a:endParaRPr lang="en-US"/>
          </a:p>
        </p:txBody>
      </p:sp>
    </p:spTree>
    <p:extLst>
      <p:ext uri="{BB962C8B-B14F-4D97-AF65-F5344CB8AC3E}">
        <p14:creationId xmlns:p14="http://schemas.microsoft.com/office/powerpoint/2010/main" val="18773804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fld id="{58133569-43C1-448C-8BE8-552EF3441CF2}" type="slidenum">
              <a:rPr lang="en-US" smtClean="0"/>
              <a:t>4</a:t>
            </a:fld>
            <a:endParaRPr lang="en-US"/>
          </a:p>
        </p:txBody>
      </p:sp>
    </p:spTree>
    <p:extLst>
      <p:ext uri="{BB962C8B-B14F-4D97-AF65-F5344CB8AC3E}">
        <p14:creationId xmlns:p14="http://schemas.microsoft.com/office/powerpoint/2010/main" val="23271647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the sum with 8 modes. Much better! We’ve got a pretty good match already. You can see that </a:t>
            </a:r>
            <a:r>
              <a:rPr lang="en-US" dirty="0" err="1"/>
              <a:t>te</a:t>
            </a:r>
            <a:r>
              <a:rPr lang="en-US" dirty="0"/>
              <a:t> contribution of the higher order modes is reducing as the match gets better and better.</a:t>
            </a:r>
          </a:p>
        </p:txBody>
      </p:sp>
      <p:sp>
        <p:nvSpPr>
          <p:cNvPr id="4" name="Slide Number Placeholder 3"/>
          <p:cNvSpPr>
            <a:spLocks noGrp="1"/>
          </p:cNvSpPr>
          <p:nvPr>
            <p:ph type="sldNum" sz="quarter" idx="5"/>
          </p:nvPr>
        </p:nvSpPr>
        <p:spPr/>
        <p:txBody>
          <a:bodyPr/>
          <a:lstStyle/>
          <a:p>
            <a:fld id="{58133569-43C1-448C-8BE8-552EF3441CF2}" type="slidenum">
              <a:rPr lang="en-US" smtClean="0"/>
              <a:t>39</a:t>
            </a:fld>
            <a:endParaRPr lang="en-US"/>
          </a:p>
        </p:txBody>
      </p:sp>
    </p:spTree>
    <p:extLst>
      <p:ext uri="{BB962C8B-B14F-4D97-AF65-F5344CB8AC3E}">
        <p14:creationId xmlns:p14="http://schemas.microsoft.com/office/powerpoint/2010/main" val="401711595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with 10 modes. Almost perfect. We can keep adding modes and the match gets better and better.</a:t>
            </a:r>
          </a:p>
          <a:p>
            <a:endParaRPr lang="en-US" dirty="0"/>
          </a:p>
          <a:p>
            <a:r>
              <a:rPr lang="en-US" dirty="0"/>
              <a:t>This is exactly superposition! We are adding up the eigenfunctions or modes to describe the string’s wavefunction</a:t>
            </a:r>
          </a:p>
        </p:txBody>
      </p:sp>
      <p:sp>
        <p:nvSpPr>
          <p:cNvPr id="4" name="Slide Number Placeholder 3"/>
          <p:cNvSpPr>
            <a:spLocks noGrp="1"/>
          </p:cNvSpPr>
          <p:nvPr>
            <p:ph type="sldNum" sz="quarter" idx="5"/>
          </p:nvPr>
        </p:nvSpPr>
        <p:spPr/>
        <p:txBody>
          <a:bodyPr/>
          <a:lstStyle/>
          <a:p>
            <a:fld id="{58133569-43C1-448C-8BE8-552EF3441CF2}" type="slidenum">
              <a:rPr lang="en-US" smtClean="0"/>
              <a:t>40</a:t>
            </a:fld>
            <a:endParaRPr lang="en-US"/>
          </a:p>
        </p:txBody>
      </p:sp>
    </p:spTree>
    <p:extLst>
      <p:ext uri="{BB962C8B-B14F-4D97-AF65-F5344CB8AC3E}">
        <p14:creationId xmlns:p14="http://schemas.microsoft.com/office/powerpoint/2010/main" val="71698465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we just did is an example of Fourier analysis.</a:t>
            </a:r>
          </a:p>
        </p:txBody>
      </p:sp>
      <p:sp>
        <p:nvSpPr>
          <p:cNvPr id="4" name="Slide Number Placeholder 3"/>
          <p:cNvSpPr>
            <a:spLocks noGrp="1"/>
          </p:cNvSpPr>
          <p:nvPr>
            <p:ph type="sldNum" sz="quarter" idx="5"/>
          </p:nvPr>
        </p:nvSpPr>
        <p:spPr/>
        <p:txBody>
          <a:bodyPr/>
          <a:lstStyle/>
          <a:p>
            <a:fld id="{58133569-43C1-448C-8BE8-552EF3441CF2}" type="slidenum">
              <a:rPr lang="en-US" smtClean="0"/>
              <a:t>41</a:t>
            </a:fld>
            <a:endParaRPr lang="en-US"/>
          </a:p>
        </p:txBody>
      </p:sp>
    </p:spTree>
    <p:extLst>
      <p:ext uri="{BB962C8B-B14F-4D97-AF65-F5344CB8AC3E}">
        <p14:creationId xmlns:p14="http://schemas.microsoft.com/office/powerpoint/2010/main" val="280992288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8133569-43C1-448C-8BE8-552EF3441CF2}" type="slidenum">
              <a:rPr lang="en-US" smtClean="0"/>
              <a:t>42</a:t>
            </a:fld>
            <a:endParaRPr lang="en-US"/>
          </a:p>
        </p:txBody>
      </p:sp>
    </p:spTree>
    <p:extLst>
      <p:ext uri="{BB962C8B-B14F-4D97-AF65-F5344CB8AC3E}">
        <p14:creationId xmlns:p14="http://schemas.microsoft.com/office/powerpoint/2010/main" val="245856739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8133569-43C1-448C-8BE8-552EF3441CF2}" type="slidenum">
              <a:rPr lang="en-US" smtClean="0"/>
              <a:t>44</a:t>
            </a:fld>
            <a:endParaRPr lang="en-US"/>
          </a:p>
        </p:txBody>
      </p:sp>
    </p:spTree>
    <p:extLst>
      <p:ext uri="{BB962C8B-B14F-4D97-AF65-F5344CB8AC3E}">
        <p14:creationId xmlns:p14="http://schemas.microsoft.com/office/powerpoint/2010/main" val="3299656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8133569-43C1-448C-8BE8-552EF3441CF2}" type="slidenum">
              <a:rPr lang="en-US" smtClean="0"/>
              <a:t>6</a:t>
            </a:fld>
            <a:endParaRPr lang="en-US"/>
          </a:p>
        </p:txBody>
      </p:sp>
    </p:spTree>
    <p:extLst>
      <p:ext uri="{BB962C8B-B14F-4D97-AF65-F5344CB8AC3E}">
        <p14:creationId xmlns:p14="http://schemas.microsoft.com/office/powerpoint/2010/main" val="7213524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do we care about quantum mechanics? It is the framework underlying quantum computing. Just like it is helpful to learn the rules of soccer to improve one’s performance, it is useful to learn the rules that all quantum computers follow.</a:t>
            </a:r>
          </a:p>
        </p:txBody>
      </p:sp>
      <p:sp>
        <p:nvSpPr>
          <p:cNvPr id="4" name="Slide Number Placeholder 3"/>
          <p:cNvSpPr>
            <a:spLocks noGrp="1"/>
          </p:cNvSpPr>
          <p:nvPr>
            <p:ph type="sldNum" sz="quarter" idx="5"/>
          </p:nvPr>
        </p:nvSpPr>
        <p:spPr/>
        <p:txBody>
          <a:bodyPr/>
          <a:lstStyle/>
          <a:p>
            <a:fld id="{58133569-43C1-448C-8BE8-552EF3441CF2}" type="slidenum">
              <a:rPr lang="en-US" smtClean="0"/>
              <a:t>7</a:t>
            </a:fld>
            <a:endParaRPr lang="en-US"/>
          </a:p>
        </p:txBody>
      </p:sp>
    </p:spTree>
    <p:extLst>
      <p:ext uri="{BB962C8B-B14F-4D97-AF65-F5344CB8AC3E}">
        <p14:creationId xmlns:p14="http://schemas.microsoft.com/office/powerpoint/2010/main" val="259152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thing about a string on a guitar or a violin. Such a string is fixed at two ends, as you can see in the image of the guitar to the right. This string vibrates between two fixed ends. What does the string look like when it vibrates?</a:t>
            </a:r>
          </a:p>
        </p:txBody>
      </p:sp>
      <p:sp>
        <p:nvSpPr>
          <p:cNvPr id="4" name="Slide Number Placeholder 3"/>
          <p:cNvSpPr>
            <a:spLocks noGrp="1"/>
          </p:cNvSpPr>
          <p:nvPr>
            <p:ph type="sldNum" sz="quarter" idx="5"/>
          </p:nvPr>
        </p:nvSpPr>
        <p:spPr/>
        <p:txBody>
          <a:bodyPr/>
          <a:lstStyle/>
          <a:p>
            <a:fld id="{58133569-43C1-448C-8BE8-552EF3441CF2}" type="slidenum">
              <a:rPr lang="en-US" smtClean="0"/>
              <a:t>10</a:t>
            </a:fld>
            <a:endParaRPr lang="en-US"/>
          </a:p>
        </p:txBody>
      </p:sp>
    </p:spTree>
    <p:extLst>
      <p:ext uri="{BB962C8B-B14F-4D97-AF65-F5344CB8AC3E}">
        <p14:creationId xmlns:p14="http://schemas.microsoft.com/office/powerpoint/2010/main" val="41636100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the string vibrates freely, there are only certain shapes that it can take. These shapes are called modes.</a:t>
            </a:r>
          </a:p>
          <a:p>
            <a:endParaRPr lang="en-US" dirty="0"/>
          </a:p>
          <a:p>
            <a:r>
              <a:rPr lang="en-US" dirty="0"/>
              <a:t>You might be wondering what we mean by “vibrates freely” – we’ll clarify this in the optional content.</a:t>
            </a:r>
          </a:p>
          <a:p>
            <a:endParaRPr lang="en-US" dirty="0"/>
          </a:p>
          <a:p>
            <a:r>
              <a:rPr lang="en-US" dirty="0"/>
              <a:t>If any of you play the guitar or violin, these modes are called “artificial harmonics”</a:t>
            </a:r>
          </a:p>
        </p:txBody>
      </p:sp>
      <p:sp>
        <p:nvSpPr>
          <p:cNvPr id="4" name="Slide Number Placeholder 3"/>
          <p:cNvSpPr>
            <a:spLocks noGrp="1"/>
          </p:cNvSpPr>
          <p:nvPr>
            <p:ph type="sldNum" sz="quarter" idx="5"/>
          </p:nvPr>
        </p:nvSpPr>
        <p:spPr/>
        <p:txBody>
          <a:bodyPr/>
          <a:lstStyle/>
          <a:p>
            <a:fld id="{58133569-43C1-448C-8BE8-552EF3441CF2}" type="slidenum">
              <a:rPr lang="en-US" smtClean="0"/>
              <a:t>11</a:t>
            </a:fld>
            <a:endParaRPr lang="en-US"/>
          </a:p>
        </p:txBody>
      </p:sp>
    </p:spTree>
    <p:extLst>
      <p:ext uri="{BB962C8B-B14F-4D97-AF65-F5344CB8AC3E}">
        <p14:creationId xmlns:p14="http://schemas.microsoft.com/office/powerpoint/2010/main" val="15944154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you can see some of these modes on guitar strings.</a:t>
            </a:r>
          </a:p>
        </p:txBody>
      </p:sp>
      <p:sp>
        <p:nvSpPr>
          <p:cNvPr id="4" name="Slide Number Placeholder 3"/>
          <p:cNvSpPr>
            <a:spLocks noGrp="1"/>
          </p:cNvSpPr>
          <p:nvPr>
            <p:ph type="sldNum" sz="quarter" idx="5"/>
          </p:nvPr>
        </p:nvSpPr>
        <p:spPr/>
        <p:txBody>
          <a:bodyPr/>
          <a:lstStyle/>
          <a:p>
            <a:fld id="{58133569-43C1-448C-8BE8-552EF3441CF2}" type="slidenum">
              <a:rPr lang="en-US" smtClean="0"/>
              <a:t>12</a:t>
            </a:fld>
            <a:endParaRPr lang="en-US"/>
          </a:p>
        </p:txBody>
      </p:sp>
    </p:spTree>
    <p:extLst>
      <p:ext uri="{BB962C8B-B14F-4D97-AF65-F5344CB8AC3E}">
        <p14:creationId xmlns:p14="http://schemas.microsoft.com/office/powerpoint/2010/main" val="21785767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why does the string only vibrate in these modes? The modes are created because of confinement – the fact that we are clamping the string down at two ends. Imagine trying to “fit” waves into the string with these constraints – how many could you fit? You can only fit a half wave, or a full wave, or 3 </a:t>
            </a:r>
            <a:r>
              <a:rPr lang="en-US" dirty="0" err="1"/>
              <a:t>halfs</a:t>
            </a:r>
            <a:r>
              <a:rPr lang="en-US" dirty="0"/>
              <a:t> of a wave, and so on. </a:t>
            </a:r>
          </a:p>
          <a:p>
            <a:endParaRPr lang="en-US" dirty="0"/>
          </a:p>
          <a:p>
            <a:r>
              <a:rPr lang="en-US" dirty="0"/>
              <a:t>These modes are the eigenfunctions of the string! Eigenfunctions are these “basic” modes that the string can vibrate in.</a:t>
            </a:r>
          </a:p>
        </p:txBody>
      </p:sp>
      <p:sp>
        <p:nvSpPr>
          <p:cNvPr id="4" name="Slide Number Placeholder 3"/>
          <p:cNvSpPr>
            <a:spLocks noGrp="1"/>
          </p:cNvSpPr>
          <p:nvPr>
            <p:ph type="sldNum" sz="quarter" idx="5"/>
          </p:nvPr>
        </p:nvSpPr>
        <p:spPr/>
        <p:txBody>
          <a:bodyPr/>
          <a:lstStyle/>
          <a:p>
            <a:fld id="{58133569-43C1-448C-8BE8-552EF3441CF2}" type="slidenum">
              <a:rPr lang="en-US" smtClean="0"/>
              <a:t>13</a:t>
            </a:fld>
            <a:endParaRPr lang="en-US"/>
          </a:p>
        </p:txBody>
      </p:sp>
    </p:spTree>
    <p:extLst>
      <p:ext uri="{BB962C8B-B14F-4D97-AF65-F5344CB8AC3E}">
        <p14:creationId xmlns:p14="http://schemas.microsoft.com/office/powerpoint/2010/main" val="389835206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BA99375-C4DF-4091-8137-D139414AF919}"/>
              </a:ext>
            </a:extLst>
          </p:cNvPr>
          <p:cNvSpPr/>
          <p:nvPr userDrawn="1"/>
        </p:nvSpPr>
        <p:spPr>
          <a:xfrm>
            <a:off x="0" y="1"/>
            <a:ext cx="12192000" cy="6858000"/>
          </a:xfrm>
          <a:prstGeom prst="rect">
            <a:avLst/>
          </a:prstGeom>
          <a:solidFill>
            <a:srgbClr val="042E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Open Sans ExtraBold" panose="020B0606030504020204" pitchFamily="34" charset="0"/>
              <a:ea typeface="Open Sans ExtraBold" panose="020B0606030504020204" pitchFamily="34" charset="0"/>
              <a:cs typeface="Open Sans ExtraBold" panose="020B0606030504020204" pitchFamily="34" charset="0"/>
            </a:endParaRPr>
          </a:p>
        </p:txBody>
      </p:sp>
      <p:pic>
        <p:nvPicPr>
          <p:cNvPr id="8" name="Picture 7" descr="A close up of a sign&#10;&#10;Description automatically generated">
            <a:extLst>
              <a:ext uri="{FF2B5EF4-FFF2-40B4-BE49-F238E27FC236}">
                <a16:creationId xmlns:a16="http://schemas.microsoft.com/office/drawing/2014/main" id="{65C2D7ED-B95D-46A8-BA71-D4F60871B583}"/>
              </a:ext>
            </a:extLst>
          </p:cNvPr>
          <p:cNvPicPr>
            <a:picLocks noChangeAspect="1"/>
          </p:cNvPicPr>
          <p:nvPr userDrawn="1"/>
        </p:nvPicPr>
        <p:blipFill>
          <a:blip r:embed="rId2"/>
          <a:stretch>
            <a:fillRect/>
          </a:stretch>
        </p:blipFill>
        <p:spPr>
          <a:xfrm>
            <a:off x="10651524" y="102983"/>
            <a:ext cx="1363228" cy="1469561"/>
          </a:xfrm>
          <a:prstGeom prst="rect">
            <a:avLst/>
          </a:prstGeom>
        </p:spPr>
      </p:pic>
      <p:pic>
        <p:nvPicPr>
          <p:cNvPr id="9" name="Picture 3">
            <a:extLst>
              <a:ext uri="{FF2B5EF4-FFF2-40B4-BE49-F238E27FC236}">
                <a16:creationId xmlns:a16="http://schemas.microsoft.com/office/drawing/2014/main" id="{AF132C3B-AFAF-4922-8D16-80B1AB3A29CE}"/>
              </a:ext>
            </a:extLst>
          </p:cNvPr>
          <p:cNvPicPr>
            <a:picLocks noChangeAspect="1"/>
          </p:cNvPicPr>
          <p:nvPr userDrawn="1"/>
        </p:nvPicPr>
        <p:blipFill>
          <a:blip r:embed="rId3"/>
          <a:srcRect/>
          <a:stretch>
            <a:fillRect/>
          </a:stretch>
        </p:blipFill>
        <p:spPr>
          <a:xfrm>
            <a:off x="177250" y="102982"/>
            <a:ext cx="2472167" cy="1571566"/>
          </a:xfrm>
          <a:prstGeom prst="rect">
            <a:avLst/>
          </a:prstGeom>
        </p:spPr>
      </p:pic>
      <p:sp>
        <p:nvSpPr>
          <p:cNvPr id="2" name="Title 1">
            <a:extLst>
              <a:ext uri="{FF2B5EF4-FFF2-40B4-BE49-F238E27FC236}">
                <a16:creationId xmlns:a16="http://schemas.microsoft.com/office/drawing/2014/main" id="{1A1C3CFB-7755-40A4-8411-FC9C0479BDEE}"/>
              </a:ext>
            </a:extLst>
          </p:cNvPr>
          <p:cNvSpPr>
            <a:spLocks noGrp="1"/>
          </p:cNvSpPr>
          <p:nvPr>
            <p:ph type="ctrTitle"/>
          </p:nvPr>
        </p:nvSpPr>
        <p:spPr>
          <a:xfrm>
            <a:off x="548639" y="2644497"/>
            <a:ext cx="11033761" cy="1235857"/>
          </a:xfrm>
        </p:spPr>
        <p:txBody>
          <a:bodyPr anchor="b">
            <a:normAutofit/>
          </a:bodyPr>
          <a:lstStyle>
            <a:lvl1pPr algn="ctr">
              <a:defRPr sz="4800" b="1" cap="all" baseline="0">
                <a:solidFill>
                  <a:schemeClr val="bg1"/>
                </a:solidFill>
                <a:latin typeface="Open Sans ExtraBold" panose="020B0606030504020204"/>
              </a:defRPr>
            </a:lvl1pPr>
          </a:lstStyle>
          <a:p>
            <a:r>
              <a:rPr lang="en-US" dirty="0"/>
              <a:t>Click to edit Master title style</a:t>
            </a:r>
          </a:p>
        </p:txBody>
      </p:sp>
      <p:sp>
        <p:nvSpPr>
          <p:cNvPr id="3" name="Subtitle 2">
            <a:extLst>
              <a:ext uri="{FF2B5EF4-FFF2-40B4-BE49-F238E27FC236}">
                <a16:creationId xmlns:a16="http://schemas.microsoft.com/office/drawing/2014/main" id="{7639D487-7FAF-450D-878C-D7369C8E3A41}"/>
              </a:ext>
            </a:extLst>
          </p:cNvPr>
          <p:cNvSpPr>
            <a:spLocks noGrp="1"/>
          </p:cNvSpPr>
          <p:nvPr>
            <p:ph type="subTitle" idx="1"/>
          </p:nvPr>
        </p:nvSpPr>
        <p:spPr>
          <a:xfrm>
            <a:off x="1524000" y="4389120"/>
            <a:ext cx="9144000" cy="563187"/>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88167F65-6E49-4197-A0DF-E7872763F6C1}"/>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E33B1996-C408-4C28-AE60-40A27035718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DBBE300-CC55-4B92-B0C0-094A52BD701A}"/>
              </a:ext>
            </a:extLst>
          </p:cNvPr>
          <p:cNvSpPr>
            <a:spLocks noGrp="1"/>
          </p:cNvSpPr>
          <p:nvPr>
            <p:ph type="sldNum" sz="quarter" idx="12"/>
          </p:nvPr>
        </p:nvSpPr>
        <p:spPr/>
        <p:txBody>
          <a:bodyPr/>
          <a:lstStyle/>
          <a:p>
            <a:fld id="{BD38AACF-A1E5-4B3D-A2A3-8556D0AADC37}" type="slidenum">
              <a:rPr lang="en-US" smtClean="0"/>
              <a:t>‹#›</a:t>
            </a:fld>
            <a:endParaRPr lang="en-US"/>
          </a:p>
        </p:txBody>
      </p:sp>
      <p:sp>
        <p:nvSpPr>
          <p:cNvPr id="11" name="TextBox 10">
            <a:extLst>
              <a:ext uri="{FF2B5EF4-FFF2-40B4-BE49-F238E27FC236}">
                <a16:creationId xmlns:a16="http://schemas.microsoft.com/office/drawing/2014/main" id="{48203623-EE1D-46D6-A9DB-F9DB85F913F3}"/>
              </a:ext>
            </a:extLst>
          </p:cNvPr>
          <p:cNvSpPr txBox="1"/>
          <p:nvPr userDrawn="1"/>
        </p:nvSpPr>
        <p:spPr>
          <a:xfrm>
            <a:off x="4399058" y="1505271"/>
            <a:ext cx="3387466" cy="338682"/>
          </a:xfrm>
          <a:prstGeom prst="rect">
            <a:avLst/>
          </a:prstGeom>
          <a:noFill/>
        </p:spPr>
        <p:txBody>
          <a:bodyPr wrap="none" rtlCol="0">
            <a:spAutoFit/>
          </a:bodyPr>
          <a:lstStyle/>
          <a:p>
            <a:pPr algn="ctr"/>
            <a:r>
              <a:rPr lang="en-US" sz="1601" dirty="0">
                <a:solidFill>
                  <a:srgbClr val="5CE1E6"/>
                </a:solidFill>
                <a:latin typeface="Open Sans Light" panose="020B0306030504020204" pitchFamily="34" charset="0"/>
                <a:ea typeface="Open Sans Light" panose="020B0306030504020204" pitchFamily="34" charset="0"/>
                <a:cs typeface="Open Sans Light" panose="020B0306030504020204" pitchFamily="34" charset="0"/>
              </a:rPr>
              <a:t>INTRO TO QUANTUM COMPUTING</a:t>
            </a:r>
          </a:p>
        </p:txBody>
      </p:sp>
      <p:sp>
        <p:nvSpPr>
          <p:cNvPr id="13" name="TextBox 12">
            <a:extLst>
              <a:ext uri="{FF2B5EF4-FFF2-40B4-BE49-F238E27FC236}">
                <a16:creationId xmlns:a16="http://schemas.microsoft.com/office/drawing/2014/main" id="{5C13DB43-4215-4D83-BDAA-761D7859C195}"/>
              </a:ext>
            </a:extLst>
          </p:cNvPr>
          <p:cNvSpPr txBox="1"/>
          <p:nvPr userDrawn="1"/>
        </p:nvSpPr>
        <p:spPr>
          <a:xfrm>
            <a:off x="5463455" y="6637152"/>
            <a:ext cx="1265090" cy="200183"/>
          </a:xfrm>
          <a:prstGeom prst="rect">
            <a:avLst/>
          </a:prstGeom>
          <a:noFill/>
        </p:spPr>
        <p:txBody>
          <a:bodyPr wrap="none" rtlCol="0">
            <a:spAutoFit/>
          </a:bodyPr>
          <a:lstStyle/>
          <a:p>
            <a:r>
              <a:rPr lang="en-US" sz="701"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 2020 The Coding School</a:t>
            </a:r>
          </a:p>
        </p:txBody>
      </p:sp>
      <p:sp>
        <p:nvSpPr>
          <p:cNvPr id="14" name="TextBox 13">
            <a:extLst>
              <a:ext uri="{FF2B5EF4-FFF2-40B4-BE49-F238E27FC236}">
                <a16:creationId xmlns:a16="http://schemas.microsoft.com/office/drawing/2014/main" id="{95D6C87D-4929-49E9-B1D4-DD0B11ECB320}"/>
              </a:ext>
            </a:extLst>
          </p:cNvPr>
          <p:cNvSpPr txBox="1"/>
          <p:nvPr userDrawn="1"/>
        </p:nvSpPr>
        <p:spPr>
          <a:xfrm>
            <a:off x="4981303" y="4573877"/>
            <a:ext cx="2222981" cy="400110"/>
          </a:xfrm>
          <a:prstGeom prst="rect">
            <a:avLst/>
          </a:prstGeom>
          <a:noFill/>
        </p:spPr>
        <p:txBody>
          <a:bodyPr wrap="none" rtlCol="0">
            <a:spAutoFit/>
          </a:bodyPr>
          <a:lstStyle/>
          <a:p>
            <a:pPr algn="ctr"/>
            <a:r>
              <a:rPr lang="en-US" sz="2000" dirty="0">
                <a:solidFill>
                  <a:srgbClr val="5CE1E6"/>
                </a:solidFill>
                <a:latin typeface="Open Sans SemiBold" panose="020B0606030504020204" pitchFamily="34" charset="0"/>
                <a:ea typeface="Open Sans SemiBold" panose="020B0606030504020204" pitchFamily="34" charset="0"/>
                <a:cs typeface="Open Sans SemiBold" panose="020B0606030504020204" pitchFamily="34" charset="0"/>
              </a:rPr>
              <a:t>&lt;insert TA name&gt;</a:t>
            </a:r>
          </a:p>
        </p:txBody>
      </p:sp>
      <p:sp>
        <p:nvSpPr>
          <p:cNvPr id="15" name="TextBox 14">
            <a:extLst>
              <a:ext uri="{FF2B5EF4-FFF2-40B4-BE49-F238E27FC236}">
                <a16:creationId xmlns:a16="http://schemas.microsoft.com/office/drawing/2014/main" id="{BB39634D-8B52-4515-AD1B-09595DD81482}"/>
              </a:ext>
            </a:extLst>
          </p:cNvPr>
          <p:cNvSpPr txBox="1"/>
          <p:nvPr userDrawn="1"/>
        </p:nvSpPr>
        <p:spPr>
          <a:xfrm>
            <a:off x="5378754" y="5133953"/>
            <a:ext cx="1428083" cy="338682"/>
          </a:xfrm>
          <a:prstGeom prst="rect">
            <a:avLst/>
          </a:prstGeom>
          <a:noFill/>
        </p:spPr>
        <p:txBody>
          <a:bodyPr wrap="none" rtlCol="0">
            <a:spAutoFit/>
          </a:bodyPr>
          <a:lstStyle/>
          <a:p>
            <a:pPr algn="ctr"/>
            <a:r>
              <a:rPr lang="en-US" sz="1601" dirty="0">
                <a:solidFill>
                  <a:srgbClr val="5CE1E6"/>
                </a:solidFill>
                <a:latin typeface="Open Sans Light" panose="020B0306030504020204" pitchFamily="34" charset="0"/>
                <a:ea typeface="Open Sans Light" panose="020B0306030504020204" pitchFamily="34" charset="0"/>
                <a:cs typeface="Open Sans Light" panose="020B0306030504020204" pitchFamily="34" charset="0"/>
              </a:rPr>
              <a:t>&lt;insert date&gt;</a:t>
            </a:r>
          </a:p>
        </p:txBody>
      </p:sp>
      <p:sp>
        <p:nvSpPr>
          <p:cNvPr id="16" name="Subtitle 2">
            <a:extLst>
              <a:ext uri="{FF2B5EF4-FFF2-40B4-BE49-F238E27FC236}">
                <a16:creationId xmlns:a16="http://schemas.microsoft.com/office/drawing/2014/main" id="{6F9B07EC-D484-4327-AA13-FD4037B0FD03}"/>
              </a:ext>
            </a:extLst>
          </p:cNvPr>
          <p:cNvSpPr txBox="1">
            <a:spLocks/>
          </p:cNvSpPr>
          <p:nvPr userDrawn="1"/>
        </p:nvSpPr>
        <p:spPr>
          <a:xfrm>
            <a:off x="1676400" y="4541520"/>
            <a:ext cx="9144000" cy="56318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Open Sans"/>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Open Sans"/>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Open Sans"/>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Open Sans"/>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Open Sans"/>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t>Click to edit Master subtitle style</a:t>
            </a:r>
          </a:p>
        </p:txBody>
      </p:sp>
      <p:sp>
        <p:nvSpPr>
          <p:cNvPr id="17" name="Subtitle 2">
            <a:extLst>
              <a:ext uri="{FF2B5EF4-FFF2-40B4-BE49-F238E27FC236}">
                <a16:creationId xmlns:a16="http://schemas.microsoft.com/office/drawing/2014/main" id="{33240B35-3866-45CD-BA8D-C55560EF5D9A}"/>
              </a:ext>
            </a:extLst>
          </p:cNvPr>
          <p:cNvSpPr txBox="1">
            <a:spLocks/>
          </p:cNvSpPr>
          <p:nvPr userDrawn="1"/>
        </p:nvSpPr>
        <p:spPr>
          <a:xfrm>
            <a:off x="4804235" y="2004217"/>
            <a:ext cx="2577111" cy="563187"/>
          </a:xfrm>
          <a:prstGeom prst="rect">
            <a:avLst/>
          </a:prstGeom>
        </p:spPr>
        <p:txBody>
          <a:bodyPr vert="horz" lIns="91440" tIns="45720" rIns="91440" bIns="45720" rtlCol="0">
            <a:normAutofit fontScale="92500"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Open Sans"/>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Open Sans"/>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Open Sans"/>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Open Sans"/>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Open Sans"/>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a:solidFill>
                  <a:srgbClr val="5CE1E6"/>
                </a:solidFill>
                <a:latin typeface="Open Sans SemiBold" panose="020B0606030504020204"/>
              </a:rPr>
              <a:t>Click to edit Master subtitle style</a:t>
            </a:r>
          </a:p>
        </p:txBody>
      </p:sp>
    </p:spTree>
    <p:extLst>
      <p:ext uri="{BB962C8B-B14F-4D97-AF65-F5344CB8AC3E}">
        <p14:creationId xmlns:p14="http://schemas.microsoft.com/office/powerpoint/2010/main" val="19795431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372B08-EF69-4286-9421-81A15FD4AFE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F5036AF-CA7E-4F0C-97B7-CEBEBFBB3F84}"/>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EDB6EE3-C78F-40F7-BB52-E6C28D31C0F2}"/>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D3BC0DFA-73DC-4C2A-802D-92EFFA4581D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F3A0F4C-51C8-41FF-8BD3-5303E1236982}"/>
              </a:ext>
            </a:extLst>
          </p:cNvPr>
          <p:cNvSpPr>
            <a:spLocks noGrp="1"/>
          </p:cNvSpPr>
          <p:nvPr>
            <p:ph type="sldNum" sz="quarter" idx="12"/>
          </p:nvPr>
        </p:nvSpPr>
        <p:spPr/>
        <p:txBody>
          <a:bodyPr/>
          <a:lstStyle/>
          <a:p>
            <a:fld id="{BD38AACF-A1E5-4B3D-A2A3-8556D0AADC37}" type="slidenum">
              <a:rPr lang="en-US" smtClean="0"/>
              <a:t>‹#›</a:t>
            </a:fld>
            <a:endParaRPr lang="en-US"/>
          </a:p>
        </p:txBody>
      </p:sp>
    </p:spTree>
    <p:extLst>
      <p:ext uri="{BB962C8B-B14F-4D97-AF65-F5344CB8AC3E}">
        <p14:creationId xmlns:p14="http://schemas.microsoft.com/office/powerpoint/2010/main" val="42821982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68CD3AB-9057-4FF4-A987-176629D0955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8FA64EE-7B56-4717-A1FC-D644951EACA1}"/>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FFA8B94-00F2-4BEE-B599-F04141C59006}"/>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4DD9192C-361D-4FDE-8E3D-87356846613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5B26D4-7E2E-4F15-A4C2-6B484817ACE1}"/>
              </a:ext>
            </a:extLst>
          </p:cNvPr>
          <p:cNvSpPr>
            <a:spLocks noGrp="1"/>
          </p:cNvSpPr>
          <p:nvPr>
            <p:ph type="sldNum" sz="quarter" idx="12"/>
          </p:nvPr>
        </p:nvSpPr>
        <p:spPr/>
        <p:txBody>
          <a:bodyPr/>
          <a:lstStyle/>
          <a:p>
            <a:fld id="{BD38AACF-A1E5-4B3D-A2A3-8556D0AADC37}" type="slidenum">
              <a:rPr lang="en-US" smtClean="0"/>
              <a:t>‹#›</a:t>
            </a:fld>
            <a:endParaRPr lang="en-US"/>
          </a:p>
        </p:txBody>
      </p:sp>
    </p:spTree>
    <p:extLst>
      <p:ext uri="{BB962C8B-B14F-4D97-AF65-F5344CB8AC3E}">
        <p14:creationId xmlns:p14="http://schemas.microsoft.com/office/powerpoint/2010/main" val="40343248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1909C1-C151-43A9-BF59-B576C9DD719E}"/>
              </a:ext>
            </a:extLst>
          </p:cNvPr>
          <p:cNvSpPr>
            <a:spLocks noGrp="1"/>
          </p:cNvSpPr>
          <p:nvPr>
            <p:ph type="title"/>
          </p:nvPr>
        </p:nvSpPr>
        <p:spPr>
          <a:xfrm>
            <a:off x="0" y="1446"/>
            <a:ext cx="12192000" cy="740664"/>
          </a:xfrm>
          <a:solidFill>
            <a:srgbClr val="042E69"/>
          </a:solidFill>
        </p:spPr>
        <p:txBody>
          <a:bodyPr>
            <a:normAutofit/>
          </a:bodyPr>
          <a:lstStyle>
            <a:lvl1pPr algn="ctr">
              <a:defRPr sz="4000" b="1" cap="all" baseline="0">
                <a:solidFill>
                  <a:schemeClr val="bg1"/>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4706D92C-5004-40B2-87D5-B23438B1EAAA}"/>
              </a:ext>
            </a:extLst>
          </p:cNvPr>
          <p:cNvSpPr>
            <a:spLocks noGrp="1"/>
          </p:cNvSpPr>
          <p:nvPr>
            <p:ph idx="1"/>
          </p:nvPr>
        </p:nvSpPr>
        <p:spPr>
          <a:xfrm>
            <a:off x="321425" y="975360"/>
            <a:ext cx="11499273" cy="520160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Rectangle 10">
            <a:extLst>
              <a:ext uri="{FF2B5EF4-FFF2-40B4-BE49-F238E27FC236}">
                <a16:creationId xmlns:a16="http://schemas.microsoft.com/office/drawing/2014/main" id="{349651C2-A60D-4980-B66F-260BEAF134E2}"/>
              </a:ext>
            </a:extLst>
          </p:cNvPr>
          <p:cNvSpPr/>
          <p:nvPr userDrawn="1"/>
        </p:nvSpPr>
        <p:spPr>
          <a:xfrm>
            <a:off x="-184" y="6415255"/>
            <a:ext cx="12192000" cy="461116"/>
          </a:xfrm>
          <a:prstGeom prst="rect">
            <a:avLst/>
          </a:prstGeom>
          <a:solidFill>
            <a:srgbClr val="042E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Open Sans ExtraBold" panose="020B0606030504020204" pitchFamily="34" charset="0"/>
              <a:ea typeface="Open Sans ExtraBold" panose="020B0606030504020204" pitchFamily="34" charset="0"/>
              <a:cs typeface="Open Sans ExtraBold" panose="020B0606030504020204" pitchFamily="34" charset="0"/>
            </a:endParaRPr>
          </a:p>
        </p:txBody>
      </p:sp>
      <p:sp>
        <p:nvSpPr>
          <p:cNvPr id="12" name="TextBox 11">
            <a:extLst>
              <a:ext uri="{FF2B5EF4-FFF2-40B4-BE49-F238E27FC236}">
                <a16:creationId xmlns:a16="http://schemas.microsoft.com/office/drawing/2014/main" id="{51641A2C-4433-4EBB-8BDA-47BE1B54D108}"/>
              </a:ext>
            </a:extLst>
          </p:cNvPr>
          <p:cNvSpPr txBox="1"/>
          <p:nvPr userDrawn="1"/>
        </p:nvSpPr>
        <p:spPr>
          <a:xfrm>
            <a:off x="5463455" y="6637152"/>
            <a:ext cx="1265090" cy="200183"/>
          </a:xfrm>
          <a:prstGeom prst="rect">
            <a:avLst/>
          </a:prstGeom>
          <a:noFill/>
        </p:spPr>
        <p:txBody>
          <a:bodyPr wrap="none" rtlCol="0">
            <a:spAutoFit/>
          </a:bodyPr>
          <a:lstStyle/>
          <a:p>
            <a:r>
              <a:rPr lang="en-US" sz="701"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 2020 The Coding School</a:t>
            </a:r>
          </a:p>
        </p:txBody>
      </p:sp>
      <p:pic>
        <p:nvPicPr>
          <p:cNvPr id="13" name="Picture 12" descr="A close up of a sign&#10;&#10;Description automatically generated">
            <a:extLst>
              <a:ext uri="{FF2B5EF4-FFF2-40B4-BE49-F238E27FC236}">
                <a16:creationId xmlns:a16="http://schemas.microsoft.com/office/drawing/2014/main" id="{CF180FE7-8F0C-4A9F-BDE6-FC85D467E88C}"/>
              </a:ext>
            </a:extLst>
          </p:cNvPr>
          <p:cNvPicPr>
            <a:picLocks noChangeAspect="1"/>
          </p:cNvPicPr>
          <p:nvPr userDrawn="1"/>
        </p:nvPicPr>
        <p:blipFill>
          <a:blip r:embed="rId2"/>
          <a:stretch>
            <a:fillRect/>
          </a:stretch>
        </p:blipFill>
        <p:spPr>
          <a:xfrm>
            <a:off x="11773481" y="6418523"/>
            <a:ext cx="387046" cy="417236"/>
          </a:xfrm>
          <a:prstGeom prst="rect">
            <a:avLst/>
          </a:prstGeom>
        </p:spPr>
      </p:pic>
      <p:pic>
        <p:nvPicPr>
          <p:cNvPr id="14" name="Picture 3">
            <a:extLst>
              <a:ext uri="{FF2B5EF4-FFF2-40B4-BE49-F238E27FC236}">
                <a16:creationId xmlns:a16="http://schemas.microsoft.com/office/drawing/2014/main" id="{B3AE792D-FE5F-40C9-8E26-2CF7CEC5D282}"/>
              </a:ext>
            </a:extLst>
          </p:cNvPr>
          <p:cNvPicPr>
            <a:picLocks noChangeAspect="1"/>
          </p:cNvPicPr>
          <p:nvPr userDrawn="1"/>
        </p:nvPicPr>
        <p:blipFill>
          <a:blip r:embed="rId3"/>
          <a:srcRect/>
          <a:stretch>
            <a:fillRect/>
          </a:stretch>
        </p:blipFill>
        <p:spPr>
          <a:xfrm>
            <a:off x="37384" y="6436876"/>
            <a:ext cx="677727" cy="430834"/>
          </a:xfrm>
          <a:prstGeom prst="rect">
            <a:avLst/>
          </a:prstGeom>
        </p:spPr>
      </p:pic>
      <p:sp>
        <p:nvSpPr>
          <p:cNvPr id="6" name="Slide Number Placeholder 5">
            <a:extLst>
              <a:ext uri="{FF2B5EF4-FFF2-40B4-BE49-F238E27FC236}">
                <a16:creationId xmlns:a16="http://schemas.microsoft.com/office/drawing/2014/main" id="{DCC67CBC-D058-4EF2-8202-69ECE03387A1}"/>
              </a:ext>
            </a:extLst>
          </p:cNvPr>
          <p:cNvSpPr>
            <a:spLocks noGrp="1"/>
          </p:cNvSpPr>
          <p:nvPr>
            <p:ph type="sldNum" sz="quarter" idx="12"/>
          </p:nvPr>
        </p:nvSpPr>
        <p:spPr>
          <a:xfrm>
            <a:off x="5761514" y="6400803"/>
            <a:ext cx="599902" cy="365125"/>
          </a:xfrm>
        </p:spPr>
        <p:txBody>
          <a:bodyPr/>
          <a:lstStyle>
            <a:lvl1pPr algn="ctr">
              <a:defRPr b="1">
                <a:solidFill>
                  <a:schemeClr val="bg1"/>
                </a:solidFill>
              </a:defRPr>
            </a:lvl1pPr>
          </a:lstStyle>
          <a:p>
            <a:r>
              <a:rPr lang="en-US" dirty="0"/>
              <a:t>-</a:t>
            </a:r>
            <a:fld id="{BD38AACF-A1E5-4B3D-A2A3-8556D0AADC37}" type="slidenum">
              <a:rPr lang="en-US" smtClean="0"/>
              <a:pPr/>
              <a:t>‹#›</a:t>
            </a:fld>
            <a:r>
              <a:rPr lang="en-US" dirty="0"/>
              <a:t>-</a:t>
            </a:r>
          </a:p>
        </p:txBody>
      </p:sp>
      <p:sp>
        <p:nvSpPr>
          <p:cNvPr id="9" name="TextBox 8">
            <a:extLst>
              <a:ext uri="{FF2B5EF4-FFF2-40B4-BE49-F238E27FC236}">
                <a16:creationId xmlns:a16="http://schemas.microsoft.com/office/drawing/2014/main" id="{583D0C26-B94B-449C-808D-7699DADF2740}"/>
              </a:ext>
            </a:extLst>
          </p:cNvPr>
          <p:cNvSpPr txBox="1"/>
          <p:nvPr userDrawn="1"/>
        </p:nvSpPr>
        <p:spPr>
          <a:xfrm>
            <a:off x="7145384" y="6458034"/>
            <a:ext cx="4440446" cy="369332"/>
          </a:xfrm>
          <a:prstGeom prst="rect">
            <a:avLst/>
          </a:prstGeom>
          <a:noFill/>
        </p:spPr>
        <p:txBody>
          <a:bodyPr wrap="none" rtlCol="0">
            <a:spAutoFit/>
          </a:bodyPr>
          <a:lstStyle/>
          <a:p>
            <a:r>
              <a:rPr lang="en-US" b="1" dirty="0">
                <a:solidFill>
                  <a:schemeClr val="bg1"/>
                </a:solidFill>
                <a:latin typeface="Open Sans" panose="020B0606030504020204"/>
              </a:rPr>
              <a:t>Canvas attendance quiz passcode</a:t>
            </a:r>
            <a:r>
              <a:rPr lang="en-US" sz="1800" b="1" kern="1200" dirty="0">
                <a:solidFill>
                  <a:schemeClr val="bg1"/>
                </a:solidFill>
                <a:latin typeface="Open Sans" panose="020B0606030504020204"/>
                <a:ea typeface="+mn-ea"/>
                <a:cs typeface="+mn-cs"/>
              </a:rPr>
              <a:t>: </a:t>
            </a:r>
            <a:r>
              <a:rPr lang="fr-FR" sz="1800" b="1" kern="1200" dirty="0">
                <a:solidFill>
                  <a:schemeClr val="bg1"/>
                </a:solidFill>
                <a:latin typeface="Open Sans" panose="020B0606030504020204"/>
                <a:ea typeface="+mn-ea"/>
                <a:cs typeface="+mn-cs"/>
              </a:rPr>
              <a:t>9646</a:t>
            </a:r>
            <a:endParaRPr lang="en-US" sz="1800" b="1" kern="1200" dirty="0">
              <a:solidFill>
                <a:schemeClr val="bg1"/>
              </a:solidFill>
              <a:latin typeface="Open Sans" panose="020B0606030504020204"/>
              <a:ea typeface="+mn-ea"/>
              <a:cs typeface="+mn-cs"/>
            </a:endParaRPr>
          </a:p>
        </p:txBody>
      </p:sp>
    </p:spTree>
    <p:extLst>
      <p:ext uri="{BB962C8B-B14F-4D97-AF65-F5344CB8AC3E}">
        <p14:creationId xmlns:p14="http://schemas.microsoft.com/office/powerpoint/2010/main" val="36836821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C68FD7-95A2-46F6-AA36-513DDC073C4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5E7B30E-B184-4B86-9C43-AA0119659F0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0DAD3DE6-8BBE-4C4F-8BD8-989EC71E3452}"/>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FD99516F-20C6-4162-A3EB-C8BE28A2971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6E2993-0499-4207-BF55-0F67D6D25660}"/>
              </a:ext>
            </a:extLst>
          </p:cNvPr>
          <p:cNvSpPr>
            <a:spLocks noGrp="1"/>
          </p:cNvSpPr>
          <p:nvPr>
            <p:ph type="sldNum" sz="quarter" idx="12"/>
          </p:nvPr>
        </p:nvSpPr>
        <p:spPr/>
        <p:txBody>
          <a:bodyPr/>
          <a:lstStyle/>
          <a:p>
            <a:fld id="{BD38AACF-A1E5-4B3D-A2A3-8556D0AADC37}" type="slidenum">
              <a:rPr lang="en-US" smtClean="0"/>
              <a:t>‹#›</a:t>
            </a:fld>
            <a:endParaRPr lang="en-US"/>
          </a:p>
        </p:txBody>
      </p:sp>
    </p:spTree>
    <p:extLst>
      <p:ext uri="{BB962C8B-B14F-4D97-AF65-F5344CB8AC3E}">
        <p14:creationId xmlns:p14="http://schemas.microsoft.com/office/powerpoint/2010/main" val="23292308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F727B3-A80A-49F7-A99F-7162244FBBA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E11614A-7455-4504-ADC0-E755E408AE08}"/>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12FD233-6D89-4EA3-B11D-5CCB8E9E4CB7}"/>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E1A948E-9099-4CB9-8671-0AAD7837DBD5}"/>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4C64DAA9-080A-4D19-A1BB-61557ABBF81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14138D-EF9C-4730-988A-491D40FF4060}"/>
              </a:ext>
            </a:extLst>
          </p:cNvPr>
          <p:cNvSpPr>
            <a:spLocks noGrp="1"/>
          </p:cNvSpPr>
          <p:nvPr>
            <p:ph type="sldNum" sz="quarter" idx="12"/>
          </p:nvPr>
        </p:nvSpPr>
        <p:spPr/>
        <p:txBody>
          <a:bodyPr/>
          <a:lstStyle/>
          <a:p>
            <a:fld id="{BD38AACF-A1E5-4B3D-A2A3-8556D0AADC37}" type="slidenum">
              <a:rPr lang="en-US" smtClean="0"/>
              <a:t>‹#›</a:t>
            </a:fld>
            <a:endParaRPr lang="en-US"/>
          </a:p>
        </p:txBody>
      </p:sp>
    </p:spTree>
    <p:extLst>
      <p:ext uri="{BB962C8B-B14F-4D97-AF65-F5344CB8AC3E}">
        <p14:creationId xmlns:p14="http://schemas.microsoft.com/office/powerpoint/2010/main" val="17587881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191D8E-CABC-4E8A-9E72-BD3E3063258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F5D75CC-6AD6-4671-A7C3-D08C85D0A39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49F748F9-C295-46E5-B819-CFD8FA4F6E9C}"/>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F7F2FBF-122F-4C54-8530-DF289786CFE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77EDF4A8-AC32-4D84-BCD5-51B303750BEF}"/>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75976DB-FCBB-40B3-BF51-F1D68987AAD5}"/>
              </a:ext>
            </a:extLst>
          </p:cNvPr>
          <p:cNvSpPr>
            <a:spLocks noGrp="1"/>
          </p:cNvSpPr>
          <p:nvPr>
            <p:ph type="dt" sz="half" idx="10"/>
          </p:nvPr>
        </p:nvSpPr>
        <p:spPr/>
        <p:txBody>
          <a:bodyPr/>
          <a:lstStyle/>
          <a:p>
            <a:endParaRPr lang="en-US"/>
          </a:p>
        </p:txBody>
      </p:sp>
      <p:sp>
        <p:nvSpPr>
          <p:cNvPr id="8" name="Footer Placeholder 7">
            <a:extLst>
              <a:ext uri="{FF2B5EF4-FFF2-40B4-BE49-F238E27FC236}">
                <a16:creationId xmlns:a16="http://schemas.microsoft.com/office/drawing/2014/main" id="{8F983CF1-4CD1-4107-91EC-A9B81486038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4AF55F3-A85F-4594-8993-8739685F5178}"/>
              </a:ext>
            </a:extLst>
          </p:cNvPr>
          <p:cNvSpPr>
            <a:spLocks noGrp="1"/>
          </p:cNvSpPr>
          <p:nvPr>
            <p:ph type="sldNum" sz="quarter" idx="12"/>
          </p:nvPr>
        </p:nvSpPr>
        <p:spPr/>
        <p:txBody>
          <a:bodyPr/>
          <a:lstStyle/>
          <a:p>
            <a:fld id="{BD38AACF-A1E5-4B3D-A2A3-8556D0AADC37}" type="slidenum">
              <a:rPr lang="en-US" smtClean="0"/>
              <a:t>‹#›</a:t>
            </a:fld>
            <a:endParaRPr lang="en-US"/>
          </a:p>
        </p:txBody>
      </p:sp>
    </p:spTree>
    <p:extLst>
      <p:ext uri="{BB962C8B-B14F-4D97-AF65-F5344CB8AC3E}">
        <p14:creationId xmlns:p14="http://schemas.microsoft.com/office/powerpoint/2010/main" val="31753349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D0229B-ED15-4E9E-A212-32438A2C9DA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772B536-B5B6-4A3E-9311-F3403201F2BB}"/>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4EA7B63B-F923-4119-9775-F325F530B58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FB47960-AB04-48E8-BC88-C5139BD50CAA}"/>
              </a:ext>
            </a:extLst>
          </p:cNvPr>
          <p:cNvSpPr>
            <a:spLocks noGrp="1"/>
          </p:cNvSpPr>
          <p:nvPr>
            <p:ph type="sldNum" sz="quarter" idx="12"/>
          </p:nvPr>
        </p:nvSpPr>
        <p:spPr/>
        <p:txBody>
          <a:bodyPr/>
          <a:lstStyle/>
          <a:p>
            <a:fld id="{BD38AACF-A1E5-4B3D-A2A3-8556D0AADC37}" type="slidenum">
              <a:rPr lang="en-US" smtClean="0"/>
              <a:t>‹#›</a:t>
            </a:fld>
            <a:endParaRPr lang="en-US"/>
          </a:p>
        </p:txBody>
      </p:sp>
    </p:spTree>
    <p:extLst>
      <p:ext uri="{BB962C8B-B14F-4D97-AF65-F5344CB8AC3E}">
        <p14:creationId xmlns:p14="http://schemas.microsoft.com/office/powerpoint/2010/main" val="29518083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26C1C9C-F213-49F5-BBA3-70B49864085E}"/>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a16="http://schemas.microsoft.com/office/drawing/2014/main" id="{9C6E67C1-6588-485D-A0CC-52EEC2303A6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90EB86F-9763-4C6F-9CE7-4178CCD37CB7}"/>
              </a:ext>
            </a:extLst>
          </p:cNvPr>
          <p:cNvSpPr>
            <a:spLocks noGrp="1"/>
          </p:cNvSpPr>
          <p:nvPr>
            <p:ph type="sldNum" sz="quarter" idx="12"/>
          </p:nvPr>
        </p:nvSpPr>
        <p:spPr/>
        <p:txBody>
          <a:bodyPr/>
          <a:lstStyle/>
          <a:p>
            <a:fld id="{BD38AACF-A1E5-4B3D-A2A3-8556D0AADC37}" type="slidenum">
              <a:rPr lang="en-US" smtClean="0"/>
              <a:t>‹#›</a:t>
            </a:fld>
            <a:endParaRPr lang="en-US"/>
          </a:p>
        </p:txBody>
      </p:sp>
    </p:spTree>
    <p:extLst>
      <p:ext uri="{BB962C8B-B14F-4D97-AF65-F5344CB8AC3E}">
        <p14:creationId xmlns:p14="http://schemas.microsoft.com/office/powerpoint/2010/main" val="7254045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E9D37D-D3CA-4F99-AA1D-9CA2C281EE7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89EC43D-4838-4C46-BFC2-AD08879CC94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A259BF2-CA1F-4E37-AB00-6A19BB4DE6A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BD850BB-7AED-40F8-9AD2-D950D1706687}"/>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E35ED59D-DB1F-4B8F-AEF7-A4CF2842967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A453664-CDDA-4A89-9236-111F9BA4B4E4}"/>
              </a:ext>
            </a:extLst>
          </p:cNvPr>
          <p:cNvSpPr>
            <a:spLocks noGrp="1"/>
          </p:cNvSpPr>
          <p:nvPr>
            <p:ph type="sldNum" sz="quarter" idx="12"/>
          </p:nvPr>
        </p:nvSpPr>
        <p:spPr/>
        <p:txBody>
          <a:bodyPr/>
          <a:lstStyle/>
          <a:p>
            <a:fld id="{BD38AACF-A1E5-4B3D-A2A3-8556D0AADC37}" type="slidenum">
              <a:rPr lang="en-US" smtClean="0"/>
              <a:t>‹#›</a:t>
            </a:fld>
            <a:endParaRPr lang="en-US"/>
          </a:p>
        </p:txBody>
      </p:sp>
    </p:spTree>
    <p:extLst>
      <p:ext uri="{BB962C8B-B14F-4D97-AF65-F5344CB8AC3E}">
        <p14:creationId xmlns:p14="http://schemas.microsoft.com/office/powerpoint/2010/main" val="20607532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D753C2-6576-4158-A2D7-244C2046FC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5A4525C-9A2F-4BC1-9A0B-7A6FCC5E4DA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788BD1E-D111-47C1-9371-4038474649F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C853736-DAFC-4E33-9C27-1BDFCF45B9E7}"/>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2B19675B-2465-4130-AD00-5AB18D60FBA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DE7268E-AD45-405D-987D-CA5E06C418AD}"/>
              </a:ext>
            </a:extLst>
          </p:cNvPr>
          <p:cNvSpPr>
            <a:spLocks noGrp="1"/>
          </p:cNvSpPr>
          <p:nvPr>
            <p:ph type="sldNum" sz="quarter" idx="12"/>
          </p:nvPr>
        </p:nvSpPr>
        <p:spPr/>
        <p:txBody>
          <a:bodyPr/>
          <a:lstStyle/>
          <a:p>
            <a:fld id="{BD38AACF-A1E5-4B3D-A2A3-8556D0AADC37}" type="slidenum">
              <a:rPr lang="en-US" smtClean="0"/>
              <a:t>‹#›</a:t>
            </a:fld>
            <a:endParaRPr lang="en-US"/>
          </a:p>
        </p:txBody>
      </p:sp>
    </p:spTree>
    <p:extLst>
      <p:ext uri="{BB962C8B-B14F-4D97-AF65-F5344CB8AC3E}">
        <p14:creationId xmlns:p14="http://schemas.microsoft.com/office/powerpoint/2010/main" val="2102373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CB1EBD4-7E91-4DFC-AEDA-E0B38A810CB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BEB28A0-91A9-47F7-BBC2-E8DE9D1FD5A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5567ADC-E030-4D4B-8DC7-0B3F34D353F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Open Sans"/>
              </a:defRPr>
            </a:lvl1pPr>
          </a:lstStyle>
          <a:p>
            <a:endParaRPr lang="en-US"/>
          </a:p>
        </p:txBody>
      </p:sp>
      <p:sp>
        <p:nvSpPr>
          <p:cNvPr id="5" name="Footer Placeholder 4">
            <a:extLst>
              <a:ext uri="{FF2B5EF4-FFF2-40B4-BE49-F238E27FC236}">
                <a16:creationId xmlns:a16="http://schemas.microsoft.com/office/drawing/2014/main" id="{6FF8C29B-A202-4324-BF35-3C58FCC2D8E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Open Sans"/>
              </a:defRPr>
            </a:lvl1pPr>
          </a:lstStyle>
          <a:p>
            <a:endParaRPr lang="en-US"/>
          </a:p>
        </p:txBody>
      </p:sp>
      <p:sp>
        <p:nvSpPr>
          <p:cNvPr id="6" name="Slide Number Placeholder 5">
            <a:extLst>
              <a:ext uri="{FF2B5EF4-FFF2-40B4-BE49-F238E27FC236}">
                <a16:creationId xmlns:a16="http://schemas.microsoft.com/office/drawing/2014/main" id="{E8624F0F-4B25-4B15-9CD7-6AC152AB65B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Open Sans"/>
              </a:defRPr>
            </a:lvl1pPr>
          </a:lstStyle>
          <a:p>
            <a:fld id="{BD38AACF-A1E5-4B3D-A2A3-8556D0AADC37}" type="slidenum">
              <a:rPr lang="en-US" smtClean="0"/>
              <a:pPr/>
              <a:t>‹#›</a:t>
            </a:fld>
            <a:endParaRPr lang="en-US"/>
          </a:p>
        </p:txBody>
      </p:sp>
    </p:spTree>
    <p:extLst>
      <p:ext uri="{BB962C8B-B14F-4D97-AF65-F5344CB8AC3E}">
        <p14:creationId xmlns:p14="http://schemas.microsoft.com/office/powerpoint/2010/main" val="31185965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Open Sans"/>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Open Sans"/>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en Sans"/>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Open Sans"/>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customXml" Target="../ink/ink2.xml"/></Relationships>
</file>

<file path=ppt/slides/_rels/slide11.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customXml" Target="../ink/ink3.xml"/></Relationships>
</file>

<file path=ppt/slides/_rels/slide1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customXml" Target="../ink/ink4.xml"/></Relationships>
</file>

<file path=ppt/slides/_rels/slide14.xml.rels><?xml version="1.0" encoding="UTF-8" standalone="yes"?>
<Relationships xmlns="http://schemas.openxmlformats.org/package/2006/relationships"><Relationship Id="rId3" Type="http://schemas.openxmlformats.org/officeDocument/2006/relationships/image" Target="../media/image12.gif"/><Relationship Id="rId7"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customXml" Target="../ink/ink5.xml"/><Relationship Id="rId5" Type="http://schemas.openxmlformats.org/officeDocument/2006/relationships/image" Target="../media/image130.png"/><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customXml" Target="../ink/ink6.xml"/><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customXml" Target="../ink/ink7.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0.png"/><Relationship Id="rId7"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11.png"/><Relationship Id="rId5" Type="http://schemas.openxmlformats.org/officeDocument/2006/relationships/image" Target="../media/image201.png"/><Relationship Id="rId4" Type="http://schemas.openxmlformats.org/officeDocument/2006/relationships/image" Target="../media/image19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17.png"/><Relationship Id="rId7"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6.png"/><Relationship Id="rId11" Type="http://schemas.openxmlformats.org/officeDocument/2006/relationships/image" Target="../media/image30.png"/><Relationship Id="rId5" Type="http://schemas.openxmlformats.org/officeDocument/2006/relationships/image" Target="../media/image25.png"/><Relationship Id="rId10" Type="http://schemas.openxmlformats.org/officeDocument/2006/relationships/customXml" Target="../ink/ink8.xml"/><Relationship Id="rId4" Type="http://schemas.openxmlformats.org/officeDocument/2006/relationships/image" Target="../media/image24.png"/><Relationship Id="rId9" Type="http://schemas.openxmlformats.org/officeDocument/2006/relationships/image" Target="../media/image29.png"/></Relationships>
</file>

<file path=ppt/slides/_rels/slide21.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customXml" Target="../ink/ink9.xml"/><Relationship Id="rId4" Type="http://schemas.openxmlformats.org/officeDocument/2006/relationships/image" Target="../media/image270.png"/></Relationships>
</file>

<file path=ppt/slides/_rels/slide22.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customXml" Target="../ink/ink10.xml"/><Relationship Id="rId4" Type="http://schemas.openxmlformats.org/officeDocument/2006/relationships/image" Target="../media/image270.png"/></Relationships>
</file>

<file path=ppt/slides/_rels/slide23.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customXml" Target="../ink/ink11.xml"/><Relationship Id="rId4" Type="http://schemas.openxmlformats.org/officeDocument/2006/relationships/image" Target="../media/image33.png"/></Relationships>
</file>

<file path=ppt/slides/_rels/slide24.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20.png"/><Relationship Id="rId7" Type="http://schemas.openxmlformats.org/officeDocument/2006/relationships/customXml" Target="../ink/ink12.xm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0.png"/><Relationship Id="rId4" Type="http://schemas.openxmlformats.org/officeDocument/2006/relationships/image" Target="../media/image330.png"/></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customXml" Target="../ink/ink1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web.mit.edu/8.05/handouts/jaffe1.pdf" TargetMode="External"/><Relationship Id="rId2" Type="http://schemas.openxmlformats.org/officeDocument/2006/relationships/hyperlink" Target="https://www.st-andrews.ac.uk/physics/quvis/simulations_html5/sims/infwell1d/infwell1d.html" TargetMode="External"/><Relationship Id="rId1" Type="http://schemas.openxmlformats.org/officeDocument/2006/relationships/slideLayout" Target="../slideLayouts/slideLayout2.xml"/><Relationship Id="rId5" Type="http://schemas.openxmlformats.org/officeDocument/2006/relationships/hyperlink" Target="https://youtu.be/Sut0Aegyoes" TargetMode="External"/><Relationship Id="rId4" Type="http://schemas.openxmlformats.org/officeDocument/2006/relationships/hyperlink" Target="https://www.youtube.com/watch?v=uK2eFv7ne_Q"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60.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customXml" Target="../ink/ink14.xml"/></Relationships>
</file>

<file path=ppt/slides/_rels/slide3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40.gif"/></Relationships>
</file>

<file path=ppt/slides/_rels/slide32.xml.rels><?xml version="1.0" encoding="UTF-8" standalone="yes"?>
<Relationships xmlns="http://schemas.openxmlformats.org/package/2006/relationships"><Relationship Id="rId3" Type="http://schemas.openxmlformats.org/officeDocument/2006/relationships/image" Target="../media/image40.gif"/><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emf"/></Relationships>
</file>

<file path=ppt/slides/_rels/slide33.xml.rels><?xml version="1.0" encoding="UTF-8" standalone="yes"?>
<Relationships xmlns="http://schemas.openxmlformats.org/package/2006/relationships"><Relationship Id="rId3" Type="http://schemas.openxmlformats.org/officeDocument/2006/relationships/image" Target="../media/image41.emf"/><Relationship Id="rId7" Type="http://schemas.openxmlformats.org/officeDocument/2006/relationships/image" Target="../media/image220.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210.png"/><Relationship Id="rId5" Type="http://schemas.openxmlformats.org/officeDocument/2006/relationships/image" Target="../media/image200.png"/><Relationship Id="rId4" Type="http://schemas.openxmlformats.org/officeDocument/2006/relationships/image" Target="../media/image12.gif"/></Relationships>
</file>

<file path=ppt/slides/_rels/slide34.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customXml" Target="../ink/ink1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customXml" Target="../ink/ink16.xml"/></Relationships>
</file>

<file path=ppt/slides/_rels/slide41.xml.rels><?xml version="1.0" encoding="UTF-8" standalone="yes"?>
<Relationships xmlns="http://schemas.openxmlformats.org/package/2006/relationships"><Relationship Id="rId8" Type="http://schemas.openxmlformats.org/officeDocument/2006/relationships/customXml" Target="../ink/ink17.xml"/><Relationship Id="rId3" Type="http://schemas.openxmlformats.org/officeDocument/2006/relationships/image" Target="../media/image12.gif"/><Relationship Id="rId7" Type="http://schemas.openxmlformats.org/officeDocument/2006/relationships/image" Target="../media/image500.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0.png"/><Relationship Id="rId4" Type="http://schemas.openxmlformats.org/officeDocument/2006/relationships/image" Target="../media/image47.png"/><Relationship Id="rId9" Type="http://schemas.openxmlformats.org/officeDocument/2006/relationships/image" Target="../media/image51.png"/></Relationships>
</file>

<file path=ppt/slides/_rels/slide42.xml.rels><?xml version="1.0" encoding="UTF-8" standalone="yes"?>
<Relationships xmlns="http://schemas.openxmlformats.org/package/2006/relationships"><Relationship Id="rId3" Type="http://schemas.openxmlformats.org/officeDocument/2006/relationships/customXml" Target="../ink/ink18.xml"/><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43.xml.rels><?xml version="1.0" encoding="UTF-8" standalone="yes"?>
<Relationships xmlns="http://schemas.openxmlformats.org/package/2006/relationships"><Relationship Id="rId3" Type="http://schemas.openxmlformats.org/officeDocument/2006/relationships/customXml" Target="../ink/ink19.xml"/><Relationship Id="rId2" Type="http://schemas.openxmlformats.org/officeDocument/2006/relationships/image" Target="../media/image510.png"/><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44.xml.rels><?xml version="1.0" encoding="UTF-8" standalone="yes"?>
<Relationships xmlns="http://schemas.openxmlformats.org/package/2006/relationships"><Relationship Id="rId3" Type="http://schemas.openxmlformats.org/officeDocument/2006/relationships/image" Target="../media/image520.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customXml" Target="../ink/ink20.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customXml" Target="../ink/ink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2.xml"/><Relationship Id="rId6" Type="http://schemas.openxmlformats.org/officeDocument/2006/relationships/image" Target="../media/image8.jpeg"/><Relationship Id="rId5" Type="http://schemas.openxmlformats.org/officeDocument/2006/relationships/image" Target="../media/image7.png"/><Relationship Id="rId4" Type="http://schemas.openxmlformats.org/officeDocument/2006/relationships/image" Target="../media/image6.jpeg"/></Relationships>
</file>

<file path=ppt/slides/_rels/slide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531B6AA-EBAC-8140-865F-5F5FFB3A3CDE}"/>
              </a:ext>
            </a:extLst>
          </p:cNvPr>
          <p:cNvSpPr/>
          <p:nvPr/>
        </p:nvSpPr>
        <p:spPr>
          <a:xfrm>
            <a:off x="0" y="1"/>
            <a:ext cx="12192000" cy="6858000"/>
          </a:xfrm>
          <a:prstGeom prst="rect">
            <a:avLst/>
          </a:prstGeom>
          <a:solidFill>
            <a:srgbClr val="042E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Open Sans ExtraBold" panose="020B0606030504020204" pitchFamily="34" charset="0"/>
              <a:ea typeface="Open Sans ExtraBold" panose="020B0606030504020204" pitchFamily="34" charset="0"/>
              <a:cs typeface="Open Sans ExtraBold" panose="020B0606030504020204" pitchFamily="34" charset="0"/>
            </a:endParaRPr>
          </a:p>
        </p:txBody>
      </p:sp>
      <p:sp>
        <p:nvSpPr>
          <p:cNvPr id="5" name="Title Placeholder 1">
            <a:extLst>
              <a:ext uri="{FF2B5EF4-FFF2-40B4-BE49-F238E27FC236}">
                <a16:creationId xmlns:a16="http://schemas.microsoft.com/office/drawing/2014/main" id="{9EA0D425-F31D-5A4A-A354-DAD047B799DF}"/>
              </a:ext>
            </a:extLst>
          </p:cNvPr>
          <p:cNvSpPr txBox="1">
            <a:spLocks/>
          </p:cNvSpPr>
          <p:nvPr/>
        </p:nvSpPr>
        <p:spPr>
          <a:xfrm>
            <a:off x="177250" y="2703108"/>
            <a:ext cx="11837504" cy="1469560"/>
          </a:xfrm>
          <a:prstGeom prst="rect">
            <a:avLst/>
          </a:prstGeom>
          <a:noFill/>
        </p:spPr>
        <p:txBody>
          <a:bodyPr vert="horz" lIns="91440" tIns="45720" rIns="91440" bIns="45720"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spcAft>
                <a:spcPts val="1800"/>
              </a:spcAft>
            </a:pPr>
            <a:r>
              <a:rPr lang="en-US" sz="4801" b="1" dirty="0">
                <a:solidFill>
                  <a:schemeClr val="bg1"/>
                </a:solidFill>
                <a:latin typeface="Open Sans ExtraBold" panose="020B0606030504020204" pitchFamily="34" charset="0"/>
                <a:ea typeface="Open Sans ExtraBold" panose="020B0606030504020204" pitchFamily="34" charset="0"/>
                <a:cs typeface="Open Sans ExtraBold" panose="020B0606030504020204" pitchFamily="34" charset="0"/>
              </a:rPr>
              <a:t>QUANTUM MECHANICS - 3</a:t>
            </a:r>
          </a:p>
        </p:txBody>
      </p:sp>
      <p:pic>
        <p:nvPicPr>
          <p:cNvPr id="11" name="Picture 10" descr="A close up of a sign&#10;&#10;Description automatically generated">
            <a:extLst>
              <a:ext uri="{FF2B5EF4-FFF2-40B4-BE49-F238E27FC236}">
                <a16:creationId xmlns:a16="http://schemas.microsoft.com/office/drawing/2014/main" id="{60BB6086-DD99-864C-BDAA-28AA21C3DB9C}"/>
              </a:ext>
            </a:extLst>
          </p:cNvPr>
          <p:cNvPicPr>
            <a:picLocks noChangeAspect="1"/>
          </p:cNvPicPr>
          <p:nvPr/>
        </p:nvPicPr>
        <p:blipFill>
          <a:blip r:embed="rId3"/>
          <a:stretch>
            <a:fillRect/>
          </a:stretch>
        </p:blipFill>
        <p:spPr>
          <a:xfrm>
            <a:off x="10651524" y="102983"/>
            <a:ext cx="1363228" cy="1469561"/>
          </a:xfrm>
          <a:prstGeom prst="rect">
            <a:avLst/>
          </a:prstGeom>
        </p:spPr>
      </p:pic>
      <p:sp>
        <p:nvSpPr>
          <p:cNvPr id="12" name="TextBox 11">
            <a:extLst>
              <a:ext uri="{FF2B5EF4-FFF2-40B4-BE49-F238E27FC236}">
                <a16:creationId xmlns:a16="http://schemas.microsoft.com/office/drawing/2014/main" id="{27131AF8-5D1B-C04C-BD84-4DC1184513C1}"/>
              </a:ext>
            </a:extLst>
          </p:cNvPr>
          <p:cNvSpPr txBox="1"/>
          <p:nvPr/>
        </p:nvSpPr>
        <p:spPr>
          <a:xfrm>
            <a:off x="4399058" y="1505271"/>
            <a:ext cx="3387466" cy="338682"/>
          </a:xfrm>
          <a:prstGeom prst="rect">
            <a:avLst/>
          </a:prstGeom>
          <a:noFill/>
        </p:spPr>
        <p:txBody>
          <a:bodyPr wrap="none" rtlCol="0">
            <a:spAutoFit/>
          </a:bodyPr>
          <a:lstStyle/>
          <a:p>
            <a:pPr algn="ctr"/>
            <a:r>
              <a:rPr lang="en-US" sz="1601" dirty="0">
                <a:solidFill>
                  <a:srgbClr val="5CE1E6"/>
                </a:solidFill>
                <a:latin typeface="Open Sans Light" panose="020B0306030504020204" pitchFamily="34" charset="0"/>
                <a:ea typeface="Open Sans Light" panose="020B0306030504020204" pitchFamily="34" charset="0"/>
                <a:cs typeface="Open Sans Light" panose="020B0306030504020204" pitchFamily="34" charset="0"/>
              </a:rPr>
              <a:t>INTRO TO QUANTUM COMPUTING</a:t>
            </a:r>
          </a:p>
        </p:txBody>
      </p:sp>
      <p:sp>
        <p:nvSpPr>
          <p:cNvPr id="13" name="TextBox 12">
            <a:extLst>
              <a:ext uri="{FF2B5EF4-FFF2-40B4-BE49-F238E27FC236}">
                <a16:creationId xmlns:a16="http://schemas.microsoft.com/office/drawing/2014/main" id="{53E75192-5FE7-F647-A22A-3C4A52C2A8DF}"/>
              </a:ext>
            </a:extLst>
          </p:cNvPr>
          <p:cNvSpPr txBox="1"/>
          <p:nvPr/>
        </p:nvSpPr>
        <p:spPr>
          <a:xfrm>
            <a:off x="5276573" y="1963585"/>
            <a:ext cx="1632435" cy="400110"/>
          </a:xfrm>
          <a:prstGeom prst="rect">
            <a:avLst/>
          </a:prstGeom>
          <a:noFill/>
        </p:spPr>
        <p:txBody>
          <a:bodyPr wrap="none" rtlCol="0">
            <a:spAutoFit/>
          </a:bodyPr>
          <a:lstStyle/>
          <a:p>
            <a:pPr algn="ctr"/>
            <a:r>
              <a:rPr lang="en-US" sz="2000" dirty="0">
                <a:solidFill>
                  <a:srgbClr val="5CE1E6"/>
                </a:solidFill>
                <a:latin typeface="Open Sans SemiBold" panose="020B0606030504020204" pitchFamily="34" charset="0"/>
                <a:ea typeface="Open Sans SemiBold" panose="020B0606030504020204" pitchFamily="34" charset="0"/>
                <a:cs typeface="Open Sans SemiBold" panose="020B0606030504020204" pitchFamily="34" charset="0"/>
              </a:rPr>
              <a:t>Week 13 Lab</a:t>
            </a:r>
          </a:p>
        </p:txBody>
      </p:sp>
      <p:sp>
        <p:nvSpPr>
          <p:cNvPr id="14" name="TextBox 13">
            <a:extLst>
              <a:ext uri="{FF2B5EF4-FFF2-40B4-BE49-F238E27FC236}">
                <a16:creationId xmlns:a16="http://schemas.microsoft.com/office/drawing/2014/main" id="{926D17FD-8F5B-8146-A347-3700D4D309D5}"/>
              </a:ext>
            </a:extLst>
          </p:cNvPr>
          <p:cNvSpPr txBox="1"/>
          <p:nvPr/>
        </p:nvSpPr>
        <p:spPr>
          <a:xfrm>
            <a:off x="5463455" y="6637152"/>
            <a:ext cx="1265090" cy="200183"/>
          </a:xfrm>
          <a:prstGeom prst="rect">
            <a:avLst/>
          </a:prstGeom>
          <a:noFill/>
        </p:spPr>
        <p:txBody>
          <a:bodyPr wrap="none" rtlCol="0">
            <a:spAutoFit/>
          </a:bodyPr>
          <a:lstStyle/>
          <a:p>
            <a:r>
              <a:rPr lang="en-US" sz="701"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 2020 The Coding School</a:t>
            </a:r>
          </a:p>
        </p:txBody>
      </p:sp>
      <p:sp>
        <p:nvSpPr>
          <p:cNvPr id="15" name="TextBox 14">
            <a:extLst>
              <a:ext uri="{FF2B5EF4-FFF2-40B4-BE49-F238E27FC236}">
                <a16:creationId xmlns:a16="http://schemas.microsoft.com/office/drawing/2014/main" id="{070F60BD-60FE-444F-A7E1-BB4F7E9181ED}"/>
              </a:ext>
            </a:extLst>
          </p:cNvPr>
          <p:cNvSpPr txBox="1"/>
          <p:nvPr/>
        </p:nvSpPr>
        <p:spPr>
          <a:xfrm>
            <a:off x="5271903" y="4573877"/>
            <a:ext cx="1641796" cy="400110"/>
          </a:xfrm>
          <a:prstGeom prst="rect">
            <a:avLst/>
          </a:prstGeom>
          <a:noFill/>
        </p:spPr>
        <p:txBody>
          <a:bodyPr wrap="none" rtlCol="0">
            <a:spAutoFit/>
          </a:bodyPr>
          <a:lstStyle/>
          <a:p>
            <a:pPr algn="ctr"/>
            <a:r>
              <a:rPr lang="en-US" sz="2000" dirty="0">
                <a:solidFill>
                  <a:srgbClr val="5CE1E6"/>
                </a:solidFill>
                <a:latin typeface="Open Sans SemiBold" panose="020B0606030504020204" pitchFamily="34" charset="0"/>
                <a:ea typeface="Open Sans SemiBold" panose="020B0606030504020204" pitchFamily="34" charset="0"/>
                <a:cs typeface="Open Sans SemiBold" panose="020B0606030504020204" pitchFamily="34" charset="0"/>
              </a:rPr>
              <a:t>Aman Bansal</a:t>
            </a:r>
          </a:p>
        </p:txBody>
      </p:sp>
      <p:sp>
        <p:nvSpPr>
          <p:cNvPr id="16" name="TextBox 15">
            <a:extLst>
              <a:ext uri="{FF2B5EF4-FFF2-40B4-BE49-F238E27FC236}">
                <a16:creationId xmlns:a16="http://schemas.microsoft.com/office/drawing/2014/main" id="{4D39FC2B-68BD-794A-B970-950D031C5B60}"/>
              </a:ext>
            </a:extLst>
          </p:cNvPr>
          <p:cNvSpPr txBox="1"/>
          <p:nvPr/>
        </p:nvSpPr>
        <p:spPr>
          <a:xfrm>
            <a:off x="5261139" y="5133953"/>
            <a:ext cx="1663340" cy="338682"/>
          </a:xfrm>
          <a:prstGeom prst="rect">
            <a:avLst/>
          </a:prstGeom>
          <a:noFill/>
        </p:spPr>
        <p:txBody>
          <a:bodyPr wrap="none" rtlCol="0">
            <a:spAutoFit/>
          </a:bodyPr>
          <a:lstStyle/>
          <a:p>
            <a:pPr algn="ctr"/>
            <a:r>
              <a:rPr lang="en-US" sz="1601" dirty="0">
                <a:solidFill>
                  <a:srgbClr val="5CE1E6"/>
                </a:solidFill>
                <a:latin typeface="Open Sans Light" panose="020B0306030504020204" pitchFamily="34" charset="0"/>
                <a:ea typeface="Open Sans Light" panose="020B0306030504020204" pitchFamily="34" charset="0"/>
                <a:cs typeface="Open Sans Light" panose="020B0306030504020204" pitchFamily="34" charset="0"/>
              </a:rPr>
              <a:t>6</a:t>
            </a:r>
            <a:r>
              <a:rPr lang="en-US" sz="1601" baseline="30000" dirty="0">
                <a:solidFill>
                  <a:srgbClr val="5CE1E6"/>
                </a:solidFill>
                <a:latin typeface="Open Sans Light" panose="020B0306030504020204" pitchFamily="34" charset="0"/>
                <a:ea typeface="Open Sans Light" panose="020B0306030504020204" pitchFamily="34" charset="0"/>
                <a:cs typeface="Open Sans Light" panose="020B0306030504020204" pitchFamily="34" charset="0"/>
              </a:rPr>
              <a:t>th</a:t>
            </a:r>
            <a:r>
              <a:rPr lang="en-US" sz="1601" dirty="0">
                <a:solidFill>
                  <a:srgbClr val="5CE1E6"/>
                </a:solidFill>
                <a:latin typeface="Open Sans Light" panose="020B0306030504020204" pitchFamily="34" charset="0"/>
                <a:ea typeface="Open Sans Light" panose="020B0306030504020204" pitchFamily="34" charset="0"/>
                <a:cs typeface="Open Sans Light" panose="020B0306030504020204" pitchFamily="34" charset="0"/>
              </a:rPr>
              <a:t> January 2021</a:t>
            </a:r>
          </a:p>
        </p:txBody>
      </p:sp>
      <p:pic>
        <p:nvPicPr>
          <p:cNvPr id="18" name="Picture 3">
            <a:extLst>
              <a:ext uri="{FF2B5EF4-FFF2-40B4-BE49-F238E27FC236}">
                <a16:creationId xmlns:a16="http://schemas.microsoft.com/office/drawing/2014/main" id="{5965C30D-98E2-C449-876F-D13E6DB24B8A}"/>
              </a:ext>
            </a:extLst>
          </p:cNvPr>
          <p:cNvPicPr>
            <a:picLocks noChangeAspect="1"/>
          </p:cNvPicPr>
          <p:nvPr/>
        </p:nvPicPr>
        <p:blipFill>
          <a:blip r:embed="rId4"/>
          <a:srcRect/>
          <a:stretch>
            <a:fillRect/>
          </a:stretch>
        </p:blipFill>
        <p:spPr>
          <a:xfrm>
            <a:off x="177250" y="102982"/>
            <a:ext cx="2472167" cy="1571566"/>
          </a:xfrm>
          <a:prstGeom prst="rect">
            <a:avLst/>
          </a:prstGeom>
        </p:spPr>
      </p:pic>
    </p:spTree>
    <p:extLst>
      <p:ext uri="{BB962C8B-B14F-4D97-AF65-F5344CB8AC3E}">
        <p14:creationId xmlns:p14="http://schemas.microsoft.com/office/powerpoint/2010/main" val="23575251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28B9AE-E102-41B3-B51B-22590D0F6272}"/>
              </a:ext>
            </a:extLst>
          </p:cNvPr>
          <p:cNvSpPr>
            <a:spLocks noGrp="1"/>
          </p:cNvSpPr>
          <p:nvPr>
            <p:ph type="title"/>
          </p:nvPr>
        </p:nvSpPr>
        <p:spPr/>
        <p:txBody>
          <a:bodyPr/>
          <a:lstStyle/>
          <a:p>
            <a:r>
              <a:rPr lang="en-US" dirty="0"/>
              <a:t>Let’s think about a string</a:t>
            </a:r>
          </a:p>
        </p:txBody>
      </p:sp>
      <p:sp>
        <p:nvSpPr>
          <p:cNvPr id="4" name="Slide Number Placeholder 3">
            <a:extLst>
              <a:ext uri="{FF2B5EF4-FFF2-40B4-BE49-F238E27FC236}">
                <a16:creationId xmlns:a16="http://schemas.microsoft.com/office/drawing/2014/main" id="{00449ADC-B0CE-4A2D-B2DB-7FB129E18F4D}"/>
              </a:ext>
            </a:extLst>
          </p:cNvPr>
          <p:cNvSpPr>
            <a:spLocks noGrp="1"/>
          </p:cNvSpPr>
          <p:nvPr>
            <p:ph type="sldNum" sz="quarter" idx="12"/>
          </p:nvPr>
        </p:nvSpPr>
        <p:spPr/>
        <p:txBody>
          <a:bodyPr/>
          <a:lstStyle/>
          <a:p>
            <a:r>
              <a:rPr lang="en-US"/>
              <a:t>-</a:t>
            </a:r>
            <a:fld id="{BD38AACF-A1E5-4B3D-A2A3-8556D0AADC37}" type="slidenum">
              <a:rPr lang="en-US" smtClean="0"/>
              <a:pPr/>
              <a:t>10</a:t>
            </a:fld>
            <a:r>
              <a:rPr lang="en-US"/>
              <a:t>-</a:t>
            </a:r>
            <a:endParaRPr lang="en-US" dirty="0"/>
          </a:p>
        </p:txBody>
      </p:sp>
      <p:cxnSp>
        <p:nvCxnSpPr>
          <p:cNvPr id="6" name="Straight Connector 5">
            <a:extLst>
              <a:ext uri="{FF2B5EF4-FFF2-40B4-BE49-F238E27FC236}">
                <a16:creationId xmlns:a16="http://schemas.microsoft.com/office/drawing/2014/main" id="{73AC9291-E186-44D9-BB4D-5DE0227E278C}"/>
              </a:ext>
            </a:extLst>
          </p:cNvPr>
          <p:cNvCxnSpPr/>
          <p:nvPr/>
        </p:nvCxnSpPr>
        <p:spPr>
          <a:xfrm>
            <a:off x="774700" y="2552700"/>
            <a:ext cx="34036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2BB18B46-E57E-4AC5-9619-9E0142D0F180}"/>
              </a:ext>
            </a:extLst>
          </p:cNvPr>
          <p:cNvSpPr/>
          <p:nvPr/>
        </p:nvSpPr>
        <p:spPr>
          <a:xfrm>
            <a:off x="698500" y="2457450"/>
            <a:ext cx="182880" cy="1828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Open Sans" panose="020B0606030504020204"/>
            </a:endParaRPr>
          </a:p>
        </p:txBody>
      </p:sp>
      <p:sp>
        <p:nvSpPr>
          <p:cNvPr id="8" name="Oval 7">
            <a:extLst>
              <a:ext uri="{FF2B5EF4-FFF2-40B4-BE49-F238E27FC236}">
                <a16:creationId xmlns:a16="http://schemas.microsoft.com/office/drawing/2014/main" id="{B3457578-DE56-4251-9557-BFCC840AB39D}"/>
              </a:ext>
            </a:extLst>
          </p:cNvPr>
          <p:cNvSpPr/>
          <p:nvPr/>
        </p:nvSpPr>
        <p:spPr>
          <a:xfrm>
            <a:off x="4114800" y="2457450"/>
            <a:ext cx="182880" cy="1828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Open Sans" panose="020B0606030504020204"/>
            </a:endParaRPr>
          </a:p>
        </p:txBody>
      </p:sp>
      <p:sp>
        <p:nvSpPr>
          <p:cNvPr id="9" name="TextBox 8">
            <a:extLst>
              <a:ext uri="{FF2B5EF4-FFF2-40B4-BE49-F238E27FC236}">
                <a16:creationId xmlns:a16="http://schemas.microsoft.com/office/drawing/2014/main" id="{647EC86E-21F6-460A-BF5A-57F75E56E845}"/>
              </a:ext>
            </a:extLst>
          </p:cNvPr>
          <p:cNvSpPr txBox="1"/>
          <p:nvPr/>
        </p:nvSpPr>
        <p:spPr>
          <a:xfrm>
            <a:off x="455382" y="2794000"/>
            <a:ext cx="673389" cy="369332"/>
          </a:xfrm>
          <a:prstGeom prst="rect">
            <a:avLst/>
          </a:prstGeom>
          <a:noFill/>
        </p:spPr>
        <p:txBody>
          <a:bodyPr wrap="none" rtlCol="0">
            <a:spAutoFit/>
          </a:bodyPr>
          <a:lstStyle/>
          <a:p>
            <a:r>
              <a:rPr lang="en-US" dirty="0">
                <a:latin typeface="Open Sans" panose="020B0606030504020204"/>
              </a:rPr>
              <a:t>fixed</a:t>
            </a:r>
          </a:p>
        </p:txBody>
      </p:sp>
      <p:sp>
        <p:nvSpPr>
          <p:cNvPr id="10" name="TextBox 9">
            <a:extLst>
              <a:ext uri="{FF2B5EF4-FFF2-40B4-BE49-F238E27FC236}">
                <a16:creationId xmlns:a16="http://schemas.microsoft.com/office/drawing/2014/main" id="{F801C119-0482-4E51-B01C-3C8C97817103}"/>
              </a:ext>
            </a:extLst>
          </p:cNvPr>
          <p:cNvSpPr txBox="1"/>
          <p:nvPr/>
        </p:nvSpPr>
        <p:spPr>
          <a:xfrm>
            <a:off x="3886922" y="2794000"/>
            <a:ext cx="673389" cy="369332"/>
          </a:xfrm>
          <a:prstGeom prst="rect">
            <a:avLst/>
          </a:prstGeom>
          <a:noFill/>
        </p:spPr>
        <p:txBody>
          <a:bodyPr wrap="none" rtlCol="0">
            <a:spAutoFit/>
          </a:bodyPr>
          <a:lstStyle/>
          <a:p>
            <a:r>
              <a:rPr lang="en-US" dirty="0">
                <a:latin typeface="Open Sans" panose="020B0606030504020204"/>
              </a:rPr>
              <a:t>fixed</a:t>
            </a:r>
          </a:p>
        </p:txBody>
      </p:sp>
      <p:sp>
        <p:nvSpPr>
          <p:cNvPr id="11" name="TextBox 10">
            <a:extLst>
              <a:ext uri="{FF2B5EF4-FFF2-40B4-BE49-F238E27FC236}">
                <a16:creationId xmlns:a16="http://schemas.microsoft.com/office/drawing/2014/main" id="{C3E9700B-2B9B-4108-BA21-DA9743A6D74D}"/>
              </a:ext>
            </a:extLst>
          </p:cNvPr>
          <p:cNvSpPr txBox="1"/>
          <p:nvPr/>
        </p:nvSpPr>
        <p:spPr>
          <a:xfrm>
            <a:off x="2064472" y="2150110"/>
            <a:ext cx="763351" cy="369332"/>
          </a:xfrm>
          <a:prstGeom prst="rect">
            <a:avLst/>
          </a:prstGeom>
          <a:noFill/>
        </p:spPr>
        <p:txBody>
          <a:bodyPr wrap="none" rtlCol="0">
            <a:spAutoFit/>
          </a:bodyPr>
          <a:lstStyle/>
          <a:p>
            <a:r>
              <a:rPr lang="en-US" dirty="0">
                <a:latin typeface="Open Sans" panose="020B0606030504020204"/>
              </a:rPr>
              <a:t>string</a:t>
            </a:r>
          </a:p>
        </p:txBody>
      </p:sp>
      <p:pic>
        <p:nvPicPr>
          <p:cNvPr id="3074" name="Picture 2" descr="Analyze This: Do exotic woods make better guitars? | Science News for  Students">
            <a:extLst>
              <a:ext uri="{FF2B5EF4-FFF2-40B4-BE49-F238E27FC236}">
                <a16:creationId xmlns:a16="http://schemas.microsoft.com/office/drawing/2014/main" id="{FBB35C6F-E9E1-4D51-9E01-8A37800B27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32350" y="1511300"/>
            <a:ext cx="7170530" cy="383540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1D049764-5D1C-48E1-B29E-476247FF38AA}"/>
              </a:ext>
            </a:extLst>
          </p:cNvPr>
          <p:cNvSpPr txBox="1"/>
          <p:nvPr/>
        </p:nvSpPr>
        <p:spPr>
          <a:xfrm>
            <a:off x="325956" y="4750048"/>
            <a:ext cx="4199602" cy="830997"/>
          </a:xfrm>
          <a:prstGeom prst="rect">
            <a:avLst/>
          </a:prstGeom>
          <a:noFill/>
        </p:spPr>
        <p:txBody>
          <a:bodyPr wrap="square" rtlCol="0">
            <a:spAutoFit/>
          </a:bodyPr>
          <a:lstStyle/>
          <a:p>
            <a:r>
              <a:rPr lang="en-US" sz="2400" dirty="0">
                <a:latin typeface="Open Sans" panose="020B0606030504020204"/>
              </a:rPr>
              <a:t>How does this string look when it vibrates?</a:t>
            </a:r>
          </a:p>
        </p:txBody>
      </p:sp>
      <mc:AlternateContent xmlns:mc="http://schemas.openxmlformats.org/markup-compatibility/2006">
        <mc:Choice xmlns:p14="http://schemas.microsoft.com/office/powerpoint/2010/main" Requires="p14">
          <p:contentPart p14:bwMode="auto" r:id="rId4">
            <p14:nvContentPartPr>
              <p14:cNvPr id="3" name="Ink 2">
                <a:extLst>
                  <a:ext uri="{FF2B5EF4-FFF2-40B4-BE49-F238E27FC236}">
                    <a16:creationId xmlns:a16="http://schemas.microsoft.com/office/drawing/2014/main" id="{79A2EAFA-D9A7-422B-BFD5-D26C06C1E8DA}"/>
                  </a:ext>
                </a:extLst>
              </p14:cNvPr>
              <p14:cNvContentPartPr/>
              <p14:nvPr/>
            </p14:nvContentPartPr>
            <p14:xfrm>
              <a:off x="5886720" y="2746440"/>
              <a:ext cx="5602680" cy="641160"/>
            </p14:xfrm>
          </p:contentPart>
        </mc:Choice>
        <mc:Fallback>
          <p:pic>
            <p:nvPicPr>
              <p:cNvPr id="3" name="Ink 2">
                <a:extLst>
                  <a:ext uri="{FF2B5EF4-FFF2-40B4-BE49-F238E27FC236}">
                    <a16:creationId xmlns:a16="http://schemas.microsoft.com/office/drawing/2014/main" id="{79A2EAFA-D9A7-422B-BFD5-D26C06C1E8DA}"/>
                  </a:ext>
                </a:extLst>
              </p:cNvPr>
              <p:cNvPicPr/>
              <p:nvPr/>
            </p:nvPicPr>
            <p:blipFill>
              <a:blip r:embed="rId5"/>
              <a:stretch>
                <a:fillRect/>
              </a:stretch>
            </p:blipFill>
            <p:spPr>
              <a:xfrm>
                <a:off x="5877360" y="2737080"/>
                <a:ext cx="5621400" cy="659880"/>
              </a:xfrm>
              <a:prstGeom prst="rect">
                <a:avLst/>
              </a:prstGeom>
            </p:spPr>
          </p:pic>
        </mc:Fallback>
      </mc:AlternateContent>
    </p:spTree>
    <p:extLst>
      <p:ext uri="{BB962C8B-B14F-4D97-AF65-F5344CB8AC3E}">
        <p14:creationId xmlns:p14="http://schemas.microsoft.com/office/powerpoint/2010/main" val="1829955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28B9AE-E102-41B3-B51B-22590D0F6272}"/>
              </a:ext>
            </a:extLst>
          </p:cNvPr>
          <p:cNvSpPr>
            <a:spLocks noGrp="1"/>
          </p:cNvSpPr>
          <p:nvPr>
            <p:ph type="title"/>
          </p:nvPr>
        </p:nvSpPr>
        <p:spPr/>
        <p:txBody>
          <a:bodyPr/>
          <a:lstStyle/>
          <a:p>
            <a:r>
              <a:rPr lang="en-US" dirty="0"/>
              <a:t>Standing waves</a:t>
            </a:r>
          </a:p>
        </p:txBody>
      </p:sp>
      <p:sp>
        <p:nvSpPr>
          <p:cNvPr id="4" name="Slide Number Placeholder 3">
            <a:extLst>
              <a:ext uri="{FF2B5EF4-FFF2-40B4-BE49-F238E27FC236}">
                <a16:creationId xmlns:a16="http://schemas.microsoft.com/office/drawing/2014/main" id="{00449ADC-B0CE-4A2D-B2DB-7FB129E18F4D}"/>
              </a:ext>
            </a:extLst>
          </p:cNvPr>
          <p:cNvSpPr>
            <a:spLocks noGrp="1"/>
          </p:cNvSpPr>
          <p:nvPr>
            <p:ph type="sldNum" sz="quarter" idx="12"/>
          </p:nvPr>
        </p:nvSpPr>
        <p:spPr/>
        <p:txBody>
          <a:bodyPr/>
          <a:lstStyle/>
          <a:p>
            <a:r>
              <a:rPr lang="en-US"/>
              <a:t>-</a:t>
            </a:r>
            <a:fld id="{BD38AACF-A1E5-4B3D-A2A3-8556D0AADC37}" type="slidenum">
              <a:rPr lang="en-US" smtClean="0"/>
              <a:pPr/>
              <a:t>11</a:t>
            </a:fld>
            <a:r>
              <a:rPr lang="en-US"/>
              <a:t>-</a:t>
            </a:r>
            <a:endParaRPr lang="en-US" dirty="0"/>
          </a:p>
        </p:txBody>
      </p:sp>
      <p:cxnSp>
        <p:nvCxnSpPr>
          <p:cNvPr id="6" name="Straight Connector 5">
            <a:extLst>
              <a:ext uri="{FF2B5EF4-FFF2-40B4-BE49-F238E27FC236}">
                <a16:creationId xmlns:a16="http://schemas.microsoft.com/office/drawing/2014/main" id="{73AC9291-E186-44D9-BB4D-5DE0227E278C}"/>
              </a:ext>
            </a:extLst>
          </p:cNvPr>
          <p:cNvCxnSpPr/>
          <p:nvPr/>
        </p:nvCxnSpPr>
        <p:spPr>
          <a:xfrm>
            <a:off x="774700" y="2552700"/>
            <a:ext cx="34036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2BB18B46-E57E-4AC5-9619-9E0142D0F180}"/>
              </a:ext>
            </a:extLst>
          </p:cNvPr>
          <p:cNvSpPr/>
          <p:nvPr/>
        </p:nvSpPr>
        <p:spPr>
          <a:xfrm>
            <a:off x="698500" y="2457450"/>
            <a:ext cx="182880" cy="1828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Open Sans" panose="020B0606030504020204"/>
            </a:endParaRPr>
          </a:p>
        </p:txBody>
      </p:sp>
      <p:sp>
        <p:nvSpPr>
          <p:cNvPr id="8" name="Oval 7">
            <a:extLst>
              <a:ext uri="{FF2B5EF4-FFF2-40B4-BE49-F238E27FC236}">
                <a16:creationId xmlns:a16="http://schemas.microsoft.com/office/drawing/2014/main" id="{B3457578-DE56-4251-9557-BFCC840AB39D}"/>
              </a:ext>
            </a:extLst>
          </p:cNvPr>
          <p:cNvSpPr/>
          <p:nvPr/>
        </p:nvSpPr>
        <p:spPr>
          <a:xfrm>
            <a:off x="4114800" y="2457450"/>
            <a:ext cx="182880" cy="1828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Open Sans" panose="020B0606030504020204"/>
            </a:endParaRPr>
          </a:p>
        </p:txBody>
      </p:sp>
      <p:sp>
        <p:nvSpPr>
          <p:cNvPr id="9" name="TextBox 8">
            <a:extLst>
              <a:ext uri="{FF2B5EF4-FFF2-40B4-BE49-F238E27FC236}">
                <a16:creationId xmlns:a16="http://schemas.microsoft.com/office/drawing/2014/main" id="{647EC86E-21F6-460A-BF5A-57F75E56E845}"/>
              </a:ext>
            </a:extLst>
          </p:cNvPr>
          <p:cNvSpPr txBox="1"/>
          <p:nvPr/>
        </p:nvSpPr>
        <p:spPr>
          <a:xfrm>
            <a:off x="455382" y="2794000"/>
            <a:ext cx="673389" cy="369332"/>
          </a:xfrm>
          <a:prstGeom prst="rect">
            <a:avLst/>
          </a:prstGeom>
          <a:noFill/>
        </p:spPr>
        <p:txBody>
          <a:bodyPr wrap="none" rtlCol="0">
            <a:spAutoFit/>
          </a:bodyPr>
          <a:lstStyle/>
          <a:p>
            <a:r>
              <a:rPr lang="en-US" dirty="0">
                <a:latin typeface="Open Sans" panose="020B0606030504020204"/>
              </a:rPr>
              <a:t>fixed</a:t>
            </a:r>
          </a:p>
        </p:txBody>
      </p:sp>
      <p:sp>
        <p:nvSpPr>
          <p:cNvPr id="10" name="TextBox 9">
            <a:extLst>
              <a:ext uri="{FF2B5EF4-FFF2-40B4-BE49-F238E27FC236}">
                <a16:creationId xmlns:a16="http://schemas.microsoft.com/office/drawing/2014/main" id="{F801C119-0482-4E51-B01C-3C8C97817103}"/>
              </a:ext>
            </a:extLst>
          </p:cNvPr>
          <p:cNvSpPr txBox="1"/>
          <p:nvPr/>
        </p:nvSpPr>
        <p:spPr>
          <a:xfrm>
            <a:off x="3886922" y="2794000"/>
            <a:ext cx="673389" cy="369332"/>
          </a:xfrm>
          <a:prstGeom prst="rect">
            <a:avLst/>
          </a:prstGeom>
          <a:noFill/>
        </p:spPr>
        <p:txBody>
          <a:bodyPr wrap="none" rtlCol="0">
            <a:spAutoFit/>
          </a:bodyPr>
          <a:lstStyle/>
          <a:p>
            <a:r>
              <a:rPr lang="en-US" dirty="0">
                <a:latin typeface="Open Sans" panose="020B0606030504020204"/>
              </a:rPr>
              <a:t>fixed</a:t>
            </a:r>
          </a:p>
        </p:txBody>
      </p:sp>
      <p:sp>
        <p:nvSpPr>
          <p:cNvPr id="11" name="TextBox 10">
            <a:extLst>
              <a:ext uri="{FF2B5EF4-FFF2-40B4-BE49-F238E27FC236}">
                <a16:creationId xmlns:a16="http://schemas.microsoft.com/office/drawing/2014/main" id="{C3E9700B-2B9B-4108-BA21-DA9743A6D74D}"/>
              </a:ext>
            </a:extLst>
          </p:cNvPr>
          <p:cNvSpPr txBox="1"/>
          <p:nvPr/>
        </p:nvSpPr>
        <p:spPr>
          <a:xfrm>
            <a:off x="2064472" y="2150110"/>
            <a:ext cx="763351" cy="369332"/>
          </a:xfrm>
          <a:prstGeom prst="rect">
            <a:avLst/>
          </a:prstGeom>
          <a:noFill/>
        </p:spPr>
        <p:txBody>
          <a:bodyPr wrap="none" rtlCol="0">
            <a:spAutoFit/>
          </a:bodyPr>
          <a:lstStyle/>
          <a:p>
            <a:r>
              <a:rPr lang="en-US" dirty="0">
                <a:latin typeface="Open Sans" panose="020B0606030504020204"/>
              </a:rPr>
              <a:t>string</a:t>
            </a:r>
          </a:p>
        </p:txBody>
      </p:sp>
      <p:sp>
        <p:nvSpPr>
          <p:cNvPr id="12" name="TextBox 11">
            <a:extLst>
              <a:ext uri="{FF2B5EF4-FFF2-40B4-BE49-F238E27FC236}">
                <a16:creationId xmlns:a16="http://schemas.microsoft.com/office/drawing/2014/main" id="{1D049764-5D1C-48E1-B29E-476247FF38AA}"/>
              </a:ext>
            </a:extLst>
          </p:cNvPr>
          <p:cNvSpPr txBox="1"/>
          <p:nvPr/>
        </p:nvSpPr>
        <p:spPr>
          <a:xfrm>
            <a:off x="303405" y="4189092"/>
            <a:ext cx="5927580" cy="1569660"/>
          </a:xfrm>
          <a:prstGeom prst="rect">
            <a:avLst/>
          </a:prstGeom>
          <a:noFill/>
        </p:spPr>
        <p:txBody>
          <a:bodyPr wrap="square" rtlCol="0">
            <a:spAutoFit/>
          </a:bodyPr>
          <a:lstStyle/>
          <a:p>
            <a:pPr marL="342900" indent="-342900">
              <a:buFont typeface="Arial" panose="020B0604020202020204" pitchFamily="34" charset="0"/>
              <a:buChar char="•"/>
            </a:pPr>
            <a:r>
              <a:rPr lang="en-US" sz="2400" dirty="0">
                <a:latin typeface="Open Sans" panose="020B0606030504020204"/>
              </a:rPr>
              <a:t>The string takes on </a:t>
            </a:r>
            <a:r>
              <a:rPr lang="en-US" sz="2400" b="1" dirty="0">
                <a:latin typeface="Open Sans" panose="020B0606030504020204"/>
              </a:rPr>
              <a:t>specific shapes </a:t>
            </a:r>
            <a:r>
              <a:rPr lang="en-US" sz="2400" dirty="0">
                <a:latin typeface="Open Sans" panose="020B0606030504020204"/>
              </a:rPr>
              <a:t>when it feely vibrates</a:t>
            </a:r>
          </a:p>
          <a:p>
            <a:pPr marL="342900" indent="-342900">
              <a:buFont typeface="Arial" panose="020B0604020202020204" pitchFamily="34" charset="0"/>
              <a:buChar char="•"/>
            </a:pPr>
            <a:r>
              <a:rPr lang="en-US" sz="2400" dirty="0">
                <a:latin typeface="Open Sans" panose="020B0606030504020204"/>
              </a:rPr>
              <a:t>These shapes are called </a:t>
            </a:r>
            <a:r>
              <a:rPr lang="en-US" sz="2400" b="1" dirty="0">
                <a:latin typeface="Open Sans" panose="020B0606030504020204"/>
              </a:rPr>
              <a:t>modes</a:t>
            </a:r>
          </a:p>
          <a:p>
            <a:endParaRPr lang="en-US" sz="2400" dirty="0">
              <a:latin typeface="Open Sans" panose="020B0606030504020204"/>
            </a:endParaRPr>
          </a:p>
        </p:txBody>
      </p:sp>
      <p:pic>
        <p:nvPicPr>
          <p:cNvPr id="4098" name="Picture 2" descr="What psychological effect makes notes on a piano that are an octave apart  sound the same? | Science Questions with Surprising Answers">
            <a:extLst>
              <a:ext uri="{FF2B5EF4-FFF2-40B4-BE49-F238E27FC236}">
                <a16:creationId xmlns:a16="http://schemas.microsoft.com/office/drawing/2014/main" id="{4C239CB6-84EE-4A6C-9E39-88ABE8702FE8}"/>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6971204" y="1071563"/>
            <a:ext cx="3810000" cy="456247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p14="http://schemas.microsoft.com/office/powerpoint/2010/main" Requires="p14">
          <p:contentPart p14:bwMode="auto" r:id="rId4">
            <p14:nvContentPartPr>
              <p14:cNvPr id="3" name="Ink 2">
                <a:extLst>
                  <a:ext uri="{FF2B5EF4-FFF2-40B4-BE49-F238E27FC236}">
                    <a16:creationId xmlns:a16="http://schemas.microsoft.com/office/drawing/2014/main" id="{0420A828-4660-4AF7-A11C-EC50D4173652}"/>
                  </a:ext>
                </a:extLst>
              </p14:cNvPr>
              <p14:cNvContentPartPr/>
              <p14:nvPr/>
            </p14:nvContentPartPr>
            <p14:xfrm>
              <a:off x="1760400" y="1523160"/>
              <a:ext cx="10389960" cy="3733560"/>
            </p14:xfrm>
          </p:contentPart>
        </mc:Choice>
        <mc:Fallback>
          <p:pic>
            <p:nvPicPr>
              <p:cNvPr id="3" name="Ink 2">
                <a:extLst>
                  <a:ext uri="{FF2B5EF4-FFF2-40B4-BE49-F238E27FC236}">
                    <a16:creationId xmlns:a16="http://schemas.microsoft.com/office/drawing/2014/main" id="{0420A828-4660-4AF7-A11C-EC50D4173652}"/>
                  </a:ext>
                </a:extLst>
              </p:cNvPr>
              <p:cNvPicPr/>
              <p:nvPr/>
            </p:nvPicPr>
            <p:blipFill>
              <a:blip r:embed="rId5"/>
              <a:stretch>
                <a:fillRect/>
              </a:stretch>
            </p:blipFill>
            <p:spPr>
              <a:xfrm>
                <a:off x="1751040" y="1513800"/>
                <a:ext cx="10408680" cy="3752280"/>
              </a:xfrm>
              <a:prstGeom prst="rect">
                <a:avLst/>
              </a:prstGeom>
            </p:spPr>
          </p:pic>
        </mc:Fallback>
      </mc:AlternateContent>
    </p:spTree>
    <p:extLst>
      <p:ext uri="{BB962C8B-B14F-4D97-AF65-F5344CB8AC3E}">
        <p14:creationId xmlns:p14="http://schemas.microsoft.com/office/powerpoint/2010/main" val="16402700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28B9AE-E102-41B3-B51B-22590D0F6272}"/>
              </a:ext>
            </a:extLst>
          </p:cNvPr>
          <p:cNvSpPr>
            <a:spLocks noGrp="1"/>
          </p:cNvSpPr>
          <p:nvPr>
            <p:ph type="title"/>
          </p:nvPr>
        </p:nvSpPr>
        <p:spPr/>
        <p:txBody>
          <a:bodyPr/>
          <a:lstStyle/>
          <a:p>
            <a:r>
              <a:rPr lang="en-US" dirty="0"/>
              <a:t>Only some shapes allowed</a:t>
            </a:r>
          </a:p>
        </p:txBody>
      </p:sp>
      <p:sp>
        <p:nvSpPr>
          <p:cNvPr id="4" name="Slide Number Placeholder 3">
            <a:extLst>
              <a:ext uri="{FF2B5EF4-FFF2-40B4-BE49-F238E27FC236}">
                <a16:creationId xmlns:a16="http://schemas.microsoft.com/office/drawing/2014/main" id="{00449ADC-B0CE-4A2D-B2DB-7FB129E18F4D}"/>
              </a:ext>
            </a:extLst>
          </p:cNvPr>
          <p:cNvSpPr>
            <a:spLocks noGrp="1"/>
          </p:cNvSpPr>
          <p:nvPr>
            <p:ph type="sldNum" sz="quarter" idx="12"/>
          </p:nvPr>
        </p:nvSpPr>
        <p:spPr/>
        <p:txBody>
          <a:bodyPr/>
          <a:lstStyle/>
          <a:p>
            <a:r>
              <a:rPr lang="en-US"/>
              <a:t>-</a:t>
            </a:r>
            <a:fld id="{BD38AACF-A1E5-4B3D-A2A3-8556D0AADC37}" type="slidenum">
              <a:rPr lang="en-US" smtClean="0"/>
              <a:pPr/>
              <a:t>12</a:t>
            </a:fld>
            <a:r>
              <a:rPr lang="en-US"/>
              <a:t>-</a:t>
            </a:r>
            <a:endParaRPr lang="en-US" dirty="0"/>
          </a:p>
        </p:txBody>
      </p:sp>
      <p:cxnSp>
        <p:nvCxnSpPr>
          <p:cNvPr id="6" name="Straight Connector 5">
            <a:extLst>
              <a:ext uri="{FF2B5EF4-FFF2-40B4-BE49-F238E27FC236}">
                <a16:creationId xmlns:a16="http://schemas.microsoft.com/office/drawing/2014/main" id="{73AC9291-E186-44D9-BB4D-5DE0227E278C}"/>
              </a:ext>
            </a:extLst>
          </p:cNvPr>
          <p:cNvCxnSpPr/>
          <p:nvPr/>
        </p:nvCxnSpPr>
        <p:spPr>
          <a:xfrm>
            <a:off x="774700" y="2552700"/>
            <a:ext cx="34036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2BB18B46-E57E-4AC5-9619-9E0142D0F180}"/>
              </a:ext>
            </a:extLst>
          </p:cNvPr>
          <p:cNvSpPr/>
          <p:nvPr/>
        </p:nvSpPr>
        <p:spPr>
          <a:xfrm>
            <a:off x="698500" y="2457450"/>
            <a:ext cx="182880" cy="1828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Open Sans" panose="020B0606030504020204"/>
            </a:endParaRPr>
          </a:p>
        </p:txBody>
      </p:sp>
      <p:sp>
        <p:nvSpPr>
          <p:cNvPr id="8" name="Oval 7">
            <a:extLst>
              <a:ext uri="{FF2B5EF4-FFF2-40B4-BE49-F238E27FC236}">
                <a16:creationId xmlns:a16="http://schemas.microsoft.com/office/drawing/2014/main" id="{B3457578-DE56-4251-9557-BFCC840AB39D}"/>
              </a:ext>
            </a:extLst>
          </p:cNvPr>
          <p:cNvSpPr/>
          <p:nvPr/>
        </p:nvSpPr>
        <p:spPr>
          <a:xfrm>
            <a:off x="4114800" y="2457450"/>
            <a:ext cx="182880" cy="1828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Open Sans" panose="020B0606030504020204"/>
            </a:endParaRPr>
          </a:p>
        </p:txBody>
      </p:sp>
      <p:sp>
        <p:nvSpPr>
          <p:cNvPr id="9" name="TextBox 8">
            <a:extLst>
              <a:ext uri="{FF2B5EF4-FFF2-40B4-BE49-F238E27FC236}">
                <a16:creationId xmlns:a16="http://schemas.microsoft.com/office/drawing/2014/main" id="{647EC86E-21F6-460A-BF5A-57F75E56E845}"/>
              </a:ext>
            </a:extLst>
          </p:cNvPr>
          <p:cNvSpPr txBox="1"/>
          <p:nvPr/>
        </p:nvSpPr>
        <p:spPr>
          <a:xfrm>
            <a:off x="455382" y="2794000"/>
            <a:ext cx="673389" cy="369332"/>
          </a:xfrm>
          <a:prstGeom prst="rect">
            <a:avLst/>
          </a:prstGeom>
          <a:noFill/>
        </p:spPr>
        <p:txBody>
          <a:bodyPr wrap="none" rtlCol="0">
            <a:spAutoFit/>
          </a:bodyPr>
          <a:lstStyle/>
          <a:p>
            <a:r>
              <a:rPr lang="en-US" dirty="0">
                <a:latin typeface="Open Sans" panose="020B0606030504020204"/>
              </a:rPr>
              <a:t>fixed</a:t>
            </a:r>
          </a:p>
        </p:txBody>
      </p:sp>
      <p:sp>
        <p:nvSpPr>
          <p:cNvPr id="10" name="TextBox 9">
            <a:extLst>
              <a:ext uri="{FF2B5EF4-FFF2-40B4-BE49-F238E27FC236}">
                <a16:creationId xmlns:a16="http://schemas.microsoft.com/office/drawing/2014/main" id="{F801C119-0482-4E51-B01C-3C8C97817103}"/>
              </a:ext>
            </a:extLst>
          </p:cNvPr>
          <p:cNvSpPr txBox="1"/>
          <p:nvPr/>
        </p:nvSpPr>
        <p:spPr>
          <a:xfrm>
            <a:off x="3886922" y="2794000"/>
            <a:ext cx="673389" cy="369332"/>
          </a:xfrm>
          <a:prstGeom prst="rect">
            <a:avLst/>
          </a:prstGeom>
          <a:noFill/>
        </p:spPr>
        <p:txBody>
          <a:bodyPr wrap="none" rtlCol="0">
            <a:spAutoFit/>
          </a:bodyPr>
          <a:lstStyle/>
          <a:p>
            <a:r>
              <a:rPr lang="en-US" dirty="0">
                <a:latin typeface="Open Sans" panose="020B0606030504020204"/>
              </a:rPr>
              <a:t>fixed</a:t>
            </a:r>
          </a:p>
        </p:txBody>
      </p:sp>
      <p:sp>
        <p:nvSpPr>
          <p:cNvPr id="11" name="TextBox 10">
            <a:extLst>
              <a:ext uri="{FF2B5EF4-FFF2-40B4-BE49-F238E27FC236}">
                <a16:creationId xmlns:a16="http://schemas.microsoft.com/office/drawing/2014/main" id="{C3E9700B-2B9B-4108-BA21-DA9743A6D74D}"/>
              </a:ext>
            </a:extLst>
          </p:cNvPr>
          <p:cNvSpPr txBox="1"/>
          <p:nvPr/>
        </p:nvSpPr>
        <p:spPr>
          <a:xfrm>
            <a:off x="2064472" y="2150110"/>
            <a:ext cx="763351" cy="369332"/>
          </a:xfrm>
          <a:prstGeom prst="rect">
            <a:avLst/>
          </a:prstGeom>
          <a:noFill/>
        </p:spPr>
        <p:txBody>
          <a:bodyPr wrap="none" rtlCol="0">
            <a:spAutoFit/>
          </a:bodyPr>
          <a:lstStyle/>
          <a:p>
            <a:r>
              <a:rPr lang="en-US" dirty="0">
                <a:latin typeface="Open Sans" panose="020B0606030504020204"/>
              </a:rPr>
              <a:t>string</a:t>
            </a:r>
          </a:p>
        </p:txBody>
      </p:sp>
      <p:pic>
        <p:nvPicPr>
          <p:cNvPr id="7174" name="Picture 6" descr="Guitar String Slo-Mo on Vimeo">
            <a:extLst>
              <a:ext uri="{FF2B5EF4-FFF2-40B4-BE49-F238E27FC236}">
                <a16:creationId xmlns:a16="http://schemas.microsoft.com/office/drawing/2014/main" id="{8CDE2482-9618-42B2-9591-BFF0B0E59A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87900" y="1448395"/>
            <a:ext cx="7042150" cy="396120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5DBBB8FB-8F12-4675-8D3F-0BCBA9757622}"/>
              </a:ext>
            </a:extLst>
          </p:cNvPr>
          <p:cNvSpPr txBox="1"/>
          <p:nvPr/>
        </p:nvSpPr>
        <p:spPr>
          <a:xfrm>
            <a:off x="6777562" y="974704"/>
            <a:ext cx="3130922" cy="461665"/>
          </a:xfrm>
          <a:prstGeom prst="rect">
            <a:avLst/>
          </a:prstGeom>
          <a:noFill/>
        </p:spPr>
        <p:txBody>
          <a:bodyPr wrap="none" rtlCol="0">
            <a:spAutoFit/>
          </a:bodyPr>
          <a:lstStyle/>
          <a:p>
            <a:r>
              <a:rPr lang="en-US" sz="2400" b="1" dirty="0"/>
              <a:t>Modes of guitar strings</a:t>
            </a:r>
          </a:p>
        </p:txBody>
      </p:sp>
    </p:spTree>
    <p:extLst>
      <p:ext uri="{BB962C8B-B14F-4D97-AF65-F5344CB8AC3E}">
        <p14:creationId xmlns:p14="http://schemas.microsoft.com/office/powerpoint/2010/main" val="7944744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F40BA-B971-47B8-A2E8-F93576DF2438}"/>
              </a:ext>
            </a:extLst>
          </p:cNvPr>
          <p:cNvSpPr>
            <a:spLocks noGrp="1"/>
          </p:cNvSpPr>
          <p:nvPr>
            <p:ph type="title"/>
          </p:nvPr>
        </p:nvSpPr>
        <p:spPr/>
        <p:txBody>
          <a:bodyPr/>
          <a:lstStyle/>
          <a:p>
            <a:r>
              <a:rPr lang="en-US" dirty="0"/>
              <a:t>Why only These MODES?</a:t>
            </a:r>
          </a:p>
        </p:txBody>
      </p:sp>
      <p:sp>
        <p:nvSpPr>
          <p:cNvPr id="3" name="Content Placeholder 2">
            <a:extLst>
              <a:ext uri="{FF2B5EF4-FFF2-40B4-BE49-F238E27FC236}">
                <a16:creationId xmlns:a16="http://schemas.microsoft.com/office/drawing/2014/main" id="{B5E69B47-EF02-4696-9C17-0191EEBBC51F}"/>
              </a:ext>
            </a:extLst>
          </p:cNvPr>
          <p:cNvSpPr>
            <a:spLocks noGrp="1"/>
          </p:cNvSpPr>
          <p:nvPr>
            <p:ph idx="1"/>
          </p:nvPr>
        </p:nvSpPr>
        <p:spPr>
          <a:xfrm>
            <a:off x="321425" y="975360"/>
            <a:ext cx="6193675" cy="5201603"/>
          </a:xfrm>
        </p:spPr>
        <p:txBody>
          <a:bodyPr/>
          <a:lstStyle/>
          <a:p>
            <a:endParaRPr lang="en-US" dirty="0"/>
          </a:p>
          <a:p>
            <a:r>
              <a:rPr lang="en-US" dirty="0"/>
              <a:t>Modes are a result of </a:t>
            </a:r>
            <a:r>
              <a:rPr lang="en-US" b="1" dirty="0"/>
              <a:t>confinement</a:t>
            </a:r>
          </a:p>
          <a:p>
            <a:endParaRPr lang="en-US" dirty="0"/>
          </a:p>
          <a:p>
            <a:r>
              <a:rPr lang="en-US" dirty="0"/>
              <a:t>The string has to be fixed at two ends</a:t>
            </a:r>
          </a:p>
          <a:p>
            <a:pPr marL="0" indent="0">
              <a:buNone/>
            </a:pPr>
            <a:endParaRPr lang="en-US" dirty="0"/>
          </a:p>
          <a:p>
            <a:r>
              <a:rPr lang="en-US" dirty="0"/>
              <a:t>These modes are eigenfunctions!</a:t>
            </a:r>
          </a:p>
        </p:txBody>
      </p:sp>
      <p:sp>
        <p:nvSpPr>
          <p:cNvPr id="4" name="Slide Number Placeholder 3">
            <a:extLst>
              <a:ext uri="{FF2B5EF4-FFF2-40B4-BE49-F238E27FC236}">
                <a16:creationId xmlns:a16="http://schemas.microsoft.com/office/drawing/2014/main" id="{B7FDAE0C-B2B3-4464-B745-209D25D139D0}"/>
              </a:ext>
            </a:extLst>
          </p:cNvPr>
          <p:cNvSpPr>
            <a:spLocks noGrp="1"/>
          </p:cNvSpPr>
          <p:nvPr>
            <p:ph type="sldNum" sz="quarter" idx="12"/>
          </p:nvPr>
        </p:nvSpPr>
        <p:spPr/>
        <p:txBody>
          <a:bodyPr/>
          <a:lstStyle/>
          <a:p>
            <a:r>
              <a:rPr lang="en-US"/>
              <a:t>-</a:t>
            </a:r>
            <a:fld id="{BD38AACF-A1E5-4B3D-A2A3-8556D0AADC37}" type="slidenum">
              <a:rPr lang="en-US" smtClean="0"/>
              <a:pPr/>
              <a:t>13</a:t>
            </a:fld>
            <a:r>
              <a:rPr lang="en-US"/>
              <a:t>-</a:t>
            </a:r>
            <a:endParaRPr lang="en-US" dirty="0"/>
          </a:p>
        </p:txBody>
      </p:sp>
      <p:pic>
        <p:nvPicPr>
          <p:cNvPr id="7" name="Picture 2" descr="What psychological effect makes notes on a piano that are an octave apart  sound the same? | Science Questions with Surprising Answers">
            <a:extLst>
              <a:ext uri="{FF2B5EF4-FFF2-40B4-BE49-F238E27FC236}">
                <a16:creationId xmlns:a16="http://schemas.microsoft.com/office/drawing/2014/main" id="{1ED215A1-5C01-4420-984D-EBBB8D3AFAAF}"/>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6971204" y="1071563"/>
            <a:ext cx="3810000" cy="456247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p14="http://schemas.microsoft.com/office/powerpoint/2010/main" Requires="p14">
          <p:contentPart p14:bwMode="auto" r:id="rId4">
            <p14:nvContentPartPr>
              <p14:cNvPr id="5" name="Ink 4">
                <a:extLst>
                  <a:ext uri="{FF2B5EF4-FFF2-40B4-BE49-F238E27FC236}">
                    <a16:creationId xmlns:a16="http://schemas.microsoft.com/office/drawing/2014/main" id="{3D419BAC-8443-4E5E-B097-358425103EA3}"/>
                  </a:ext>
                </a:extLst>
              </p14:cNvPr>
              <p14:cNvContentPartPr/>
              <p14:nvPr/>
            </p14:nvContentPartPr>
            <p14:xfrm>
              <a:off x="748800" y="894960"/>
              <a:ext cx="11436120" cy="5167080"/>
            </p14:xfrm>
          </p:contentPart>
        </mc:Choice>
        <mc:Fallback>
          <p:pic>
            <p:nvPicPr>
              <p:cNvPr id="5" name="Ink 4">
                <a:extLst>
                  <a:ext uri="{FF2B5EF4-FFF2-40B4-BE49-F238E27FC236}">
                    <a16:creationId xmlns:a16="http://schemas.microsoft.com/office/drawing/2014/main" id="{3D419BAC-8443-4E5E-B097-358425103EA3}"/>
                  </a:ext>
                </a:extLst>
              </p:cNvPr>
              <p:cNvPicPr/>
              <p:nvPr/>
            </p:nvPicPr>
            <p:blipFill>
              <a:blip r:embed="rId5"/>
              <a:stretch>
                <a:fillRect/>
              </a:stretch>
            </p:blipFill>
            <p:spPr>
              <a:xfrm>
                <a:off x="739440" y="885600"/>
                <a:ext cx="11454840" cy="5185800"/>
              </a:xfrm>
              <a:prstGeom prst="rect">
                <a:avLst/>
              </a:prstGeom>
            </p:spPr>
          </p:pic>
        </mc:Fallback>
      </mc:AlternateContent>
    </p:spTree>
    <p:extLst>
      <p:ext uri="{BB962C8B-B14F-4D97-AF65-F5344CB8AC3E}">
        <p14:creationId xmlns:p14="http://schemas.microsoft.com/office/powerpoint/2010/main" val="36947377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9200AE-00CE-4894-84A9-A4157B54479D}"/>
              </a:ext>
            </a:extLst>
          </p:cNvPr>
          <p:cNvSpPr>
            <a:spLocks noGrp="1"/>
          </p:cNvSpPr>
          <p:nvPr>
            <p:ph type="title"/>
          </p:nvPr>
        </p:nvSpPr>
        <p:spPr/>
        <p:txBody>
          <a:bodyPr/>
          <a:lstStyle/>
          <a:p>
            <a:r>
              <a:rPr lang="en-US" dirty="0"/>
              <a:t>Enter the nanoworld</a:t>
            </a:r>
          </a:p>
        </p:txBody>
      </p:sp>
      <p:sp>
        <p:nvSpPr>
          <p:cNvPr id="3" name="Content Placeholder 2">
            <a:extLst>
              <a:ext uri="{FF2B5EF4-FFF2-40B4-BE49-F238E27FC236}">
                <a16:creationId xmlns:a16="http://schemas.microsoft.com/office/drawing/2014/main" id="{1F17C454-D577-4974-832E-794EE93CC548}"/>
              </a:ext>
            </a:extLst>
          </p:cNvPr>
          <p:cNvSpPr>
            <a:spLocks noGrp="1"/>
          </p:cNvSpPr>
          <p:nvPr>
            <p:ph idx="1"/>
          </p:nvPr>
        </p:nvSpPr>
        <p:spPr>
          <a:xfrm>
            <a:off x="321425" y="975360"/>
            <a:ext cx="6464729" cy="5201603"/>
          </a:xfrm>
        </p:spPr>
        <p:txBody>
          <a:bodyPr>
            <a:normAutofit/>
          </a:bodyPr>
          <a:lstStyle/>
          <a:p>
            <a:endParaRPr lang="en-US" dirty="0"/>
          </a:p>
          <a:p>
            <a:r>
              <a:rPr lang="en-US" dirty="0"/>
              <a:t>At small scales, </a:t>
            </a:r>
            <a:r>
              <a:rPr lang="en-US" b="1" dirty="0"/>
              <a:t>everything </a:t>
            </a:r>
            <a:r>
              <a:rPr lang="en-US" dirty="0"/>
              <a:t>(electrons/atoms/ions…) can behave as a wave</a:t>
            </a:r>
          </a:p>
          <a:p>
            <a:endParaRPr lang="en-US" dirty="0"/>
          </a:p>
          <a:p>
            <a:r>
              <a:rPr lang="en-US" dirty="0"/>
              <a:t>When they are confined, they show quantization, just like a string!</a:t>
            </a:r>
          </a:p>
          <a:p>
            <a:endParaRPr lang="en-US" dirty="0"/>
          </a:p>
          <a:p>
            <a:r>
              <a:rPr lang="en-US" dirty="0"/>
              <a:t>We can use the modes as qubit states</a:t>
            </a:r>
          </a:p>
          <a:p>
            <a:pPr marL="0" indent="0">
              <a:buNone/>
            </a:pPr>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B0D9B1D7-CEB2-46F1-991B-BBF0D7E16AB3}"/>
              </a:ext>
            </a:extLst>
          </p:cNvPr>
          <p:cNvSpPr>
            <a:spLocks noGrp="1"/>
          </p:cNvSpPr>
          <p:nvPr>
            <p:ph type="sldNum" sz="quarter" idx="12"/>
          </p:nvPr>
        </p:nvSpPr>
        <p:spPr/>
        <p:txBody>
          <a:bodyPr/>
          <a:lstStyle/>
          <a:p>
            <a:r>
              <a:rPr lang="en-US"/>
              <a:t>-</a:t>
            </a:r>
            <a:fld id="{BD38AACF-A1E5-4B3D-A2A3-8556D0AADC37}" type="slidenum">
              <a:rPr lang="en-US" smtClean="0"/>
              <a:pPr/>
              <a:t>14</a:t>
            </a:fld>
            <a:r>
              <a:rPr lang="en-US"/>
              <a:t>-</a:t>
            </a:r>
            <a:endParaRPr lang="en-US" dirty="0"/>
          </a:p>
        </p:txBody>
      </p:sp>
      <p:pic>
        <p:nvPicPr>
          <p:cNvPr id="13" name="Picture 2" descr="What psychological effect makes notes on a piano that are an octave apart  sound the same? | Science Questions with Surprising Answers">
            <a:extLst>
              <a:ext uri="{FF2B5EF4-FFF2-40B4-BE49-F238E27FC236}">
                <a16:creationId xmlns:a16="http://schemas.microsoft.com/office/drawing/2014/main" id="{199F6691-7D6B-4847-A993-A639D0F247D7}"/>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6971204" y="1071563"/>
            <a:ext cx="3810000" cy="456247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47549718-5592-42B3-8F4B-013A3340810E}"/>
                  </a:ext>
                </a:extLst>
              </p:cNvPr>
              <p:cNvSpPr txBox="1"/>
              <p:nvPr/>
            </p:nvSpPr>
            <p:spPr>
              <a:xfrm>
                <a:off x="10849218" y="1799489"/>
                <a:ext cx="631904"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m:t>
                      </m:r>
                      <m:d>
                        <m:dPr>
                          <m:begChr m:val=""/>
                          <m:endChr m:val="⟩"/>
                          <m:ctrlPr>
                            <a:rPr lang="en-US" sz="2400" b="0" i="1" smtClean="0">
                              <a:latin typeface="Cambria Math" panose="02040503050406030204" pitchFamily="18" charset="0"/>
                            </a:rPr>
                          </m:ctrlPr>
                        </m:dPr>
                        <m:e>
                          <m:r>
                            <a:rPr lang="en-US" sz="2400" b="0" i="1" smtClean="0">
                              <a:latin typeface="Cambria Math" panose="02040503050406030204" pitchFamily="18" charset="0"/>
                            </a:rPr>
                            <m:t>0</m:t>
                          </m:r>
                        </m:e>
                      </m:d>
                    </m:oMath>
                  </m:oMathPara>
                </a14:m>
                <a:endParaRPr lang="en-US" sz="2400" dirty="0"/>
              </a:p>
            </p:txBody>
          </p:sp>
        </mc:Choice>
        <mc:Fallback xmlns="">
          <p:sp>
            <p:nvSpPr>
              <p:cNvPr id="10" name="TextBox 9">
                <a:extLst>
                  <a:ext uri="{FF2B5EF4-FFF2-40B4-BE49-F238E27FC236}">
                    <a16:creationId xmlns:a16="http://schemas.microsoft.com/office/drawing/2014/main" id="{47549718-5592-42B3-8F4B-013A3340810E}"/>
                  </a:ext>
                </a:extLst>
              </p:cNvPr>
              <p:cNvSpPr txBox="1">
                <a:spLocks noRot="1" noChangeAspect="1" noMove="1" noResize="1" noEditPoints="1" noAdjustHandles="1" noChangeArrowheads="1" noChangeShapeType="1" noTextEdit="1"/>
              </p:cNvSpPr>
              <p:nvPr/>
            </p:nvSpPr>
            <p:spPr>
              <a:xfrm>
                <a:off x="10849218" y="1799489"/>
                <a:ext cx="631904" cy="461665"/>
              </a:xfrm>
              <a:prstGeom prst="rect">
                <a:avLst/>
              </a:prstGeom>
              <a:blipFill>
                <a:blip r:embed="rId4"/>
                <a:stretch>
                  <a:fillRect l="-27184" t="-130263" r="-99029" b="-194737"/>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2FA9DA13-1279-4B40-AA0A-8B282BFD9713}"/>
              </a:ext>
            </a:extLst>
          </p:cNvPr>
          <p:cNvSpPr txBox="1"/>
          <p:nvPr/>
        </p:nvSpPr>
        <p:spPr>
          <a:xfrm>
            <a:off x="7775386" y="5085755"/>
            <a:ext cx="4194546" cy="461665"/>
          </a:xfrm>
          <a:prstGeom prst="rect">
            <a:avLst/>
          </a:prstGeom>
          <a:noFill/>
        </p:spPr>
        <p:txBody>
          <a:bodyPr wrap="none" rtlCol="0">
            <a:spAutoFit/>
          </a:bodyPr>
          <a:lstStyle/>
          <a:p>
            <a:r>
              <a:rPr lang="en-US" sz="2400" dirty="0">
                <a:latin typeface="Open Sans" panose="020B0606030504020204"/>
              </a:rPr>
              <a:t>Ignore this and higher modes</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688AD04B-E58F-4558-A764-BAB00DBE0E7C}"/>
                  </a:ext>
                </a:extLst>
              </p:cNvPr>
              <p:cNvSpPr txBox="1"/>
              <p:nvPr/>
            </p:nvSpPr>
            <p:spPr>
              <a:xfrm>
                <a:off x="10849218" y="3207386"/>
                <a:ext cx="631904"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m:t>
                      </m:r>
                      <m:d>
                        <m:dPr>
                          <m:begChr m:val=""/>
                          <m:endChr m:val="⟩"/>
                          <m:ctrlPr>
                            <a:rPr lang="en-US" sz="2400" b="0" i="1" smtClean="0">
                              <a:latin typeface="Cambria Math" panose="02040503050406030204" pitchFamily="18" charset="0"/>
                            </a:rPr>
                          </m:ctrlPr>
                        </m:dPr>
                        <m:e>
                          <m:r>
                            <a:rPr lang="en-US" sz="2400" b="0" i="1" smtClean="0">
                              <a:latin typeface="Cambria Math" panose="02040503050406030204" pitchFamily="18" charset="0"/>
                            </a:rPr>
                            <m:t>1</m:t>
                          </m:r>
                        </m:e>
                      </m:d>
                    </m:oMath>
                  </m:oMathPara>
                </a14:m>
                <a:endParaRPr lang="en-US" sz="2400" dirty="0"/>
              </a:p>
            </p:txBody>
          </p:sp>
        </mc:Choice>
        <mc:Fallback xmlns="">
          <p:sp>
            <p:nvSpPr>
              <p:cNvPr id="12" name="TextBox 11">
                <a:extLst>
                  <a:ext uri="{FF2B5EF4-FFF2-40B4-BE49-F238E27FC236}">
                    <a16:creationId xmlns:a16="http://schemas.microsoft.com/office/drawing/2014/main" id="{688AD04B-E58F-4558-A764-BAB00DBE0E7C}"/>
                  </a:ext>
                </a:extLst>
              </p:cNvPr>
              <p:cNvSpPr txBox="1">
                <a:spLocks noRot="1" noChangeAspect="1" noMove="1" noResize="1" noEditPoints="1" noAdjustHandles="1" noChangeArrowheads="1" noChangeShapeType="1" noTextEdit="1"/>
              </p:cNvSpPr>
              <p:nvPr/>
            </p:nvSpPr>
            <p:spPr>
              <a:xfrm>
                <a:off x="10849218" y="3207386"/>
                <a:ext cx="631904" cy="461665"/>
              </a:xfrm>
              <a:prstGeom prst="rect">
                <a:avLst/>
              </a:prstGeom>
              <a:blipFill>
                <a:blip r:embed="rId5"/>
                <a:stretch>
                  <a:fillRect l="-27184" t="-130263" r="-99029" b="-194737"/>
                </a:stretch>
              </a:blipFill>
            </p:spPr>
            <p:txBody>
              <a:bodyPr/>
              <a:lstStyle/>
              <a:p>
                <a:r>
                  <a:rPr lang="en-US">
                    <a:noFill/>
                  </a:rPr>
                  <a:t> </a:t>
                </a:r>
              </a:p>
            </p:txBody>
          </p:sp>
        </mc:Fallback>
      </mc:AlternateContent>
      <mc:AlternateContent xmlns:mc="http://schemas.openxmlformats.org/markup-compatibility/2006">
        <mc:Choice xmlns:p14="http://schemas.microsoft.com/office/powerpoint/2010/main" Requires="p14">
          <p:contentPart p14:bwMode="auto" r:id="rId6">
            <p14:nvContentPartPr>
              <p14:cNvPr id="5" name="Ink 4">
                <a:extLst>
                  <a:ext uri="{FF2B5EF4-FFF2-40B4-BE49-F238E27FC236}">
                    <a16:creationId xmlns:a16="http://schemas.microsoft.com/office/drawing/2014/main" id="{DA758631-1567-4265-98D1-08DC2B591F30}"/>
                  </a:ext>
                </a:extLst>
              </p14:cNvPr>
              <p14:cNvContentPartPr/>
              <p14:nvPr/>
            </p14:nvContentPartPr>
            <p14:xfrm>
              <a:off x="1029240" y="862200"/>
              <a:ext cx="11103840" cy="5525640"/>
            </p14:xfrm>
          </p:contentPart>
        </mc:Choice>
        <mc:Fallback>
          <p:pic>
            <p:nvPicPr>
              <p:cNvPr id="5" name="Ink 4">
                <a:extLst>
                  <a:ext uri="{FF2B5EF4-FFF2-40B4-BE49-F238E27FC236}">
                    <a16:creationId xmlns:a16="http://schemas.microsoft.com/office/drawing/2014/main" id="{DA758631-1567-4265-98D1-08DC2B591F30}"/>
                  </a:ext>
                </a:extLst>
              </p:cNvPr>
              <p:cNvPicPr/>
              <p:nvPr/>
            </p:nvPicPr>
            <p:blipFill>
              <a:blip r:embed="rId7"/>
              <a:stretch>
                <a:fillRect/>
              </a:stretch>
            </p:blipFill>
            <p:spPr>
              <a:xfrm>
                <a:off x="1019880" y="852840"/>
                <a:ext cx="11122560" cy="5544360"/>
              </a:xfrm>
              <a:prstGeom prst="rect">
                <a:avLst/>
              </a:prstGeom>
            </p:spPr>
          </p:pic>
        </mc:Fallback>
      </mc:AlternateContent>
    </p:spTree>
    <p:extLst>
      <p:ext uri="{BB962C8B-B14F-4D97-AF65-F5344CB8AC3E}">
        <p14:creationId xmlns:p14="http://schemas.microsoft.com/office/powerpoint/2010/main" val="2962786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4" descr="https://upload.wikimedia.org/wikipedia/commons/d/d8/Planar_Ion_Trap%3B_Magnesium_Ions_%285884514798%29.jpg">
            <a:extLst>
              <a:ext uri="{FF2B5EF4-FFF2-40B4-BE49-F238E27FC236}">
                <a16:creationId xmlns:a16="http://schemas.microsoft.com/office/drawing/2014/main" id="{E4D48879-C56C-4C5A-8BA6-5561DA0411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69320" y="2272812"/>
            <a:ext cx="3810002" cy="285750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B7A55E0D-5BD8-4075-9609-6556C55A9DCC}"/>
              </a:ext>
            </a:extLst>
          </p:cNvPr>
          <p:cNvSpPr>
            <a:spLocks noGrp="1"/>
          </p:cNvSpPr>
          <p:nvPr>
            <p:ph type="title"/>
          </p:nvPr>
        </p:nvSpPr>
        <p:spPr/>
        <p:txBody>
          <a:bodyPr/>
          <a:lstStyle/>
          <a:p>
            <a:r>
              <a:rPr lang="en-US" dirty="0"/>
              <a:t>quantized systems in the nanoworld</a:t>
            </a:r>
          </a:p>
        </p:txBody>
      </p:sp>
      <p:sp>
        <p:nvSpPr>
          <p:cNvPr id="3" name="Content Placeholder 2">
            <a:extLst>
              <a:ext uri="{FF2B5EF4-FFF2-40B4-BE49-F238E27FC236}">
                <a16:creationId xmlns:a16="http://schemas.microsoft.com/office/drawing/2014/main" id="{E627BF16-0D7F-4156-9AEA-C0F08820181D}"/>
              </a:ext>
            </a:extLst>
          </p:cNvPr>
          <p:cNvSpPr>
            <a:spLocks noGrp="1"/>
          </p:cNvSpPr>
          <p:nvPr>
            <p:ph idx="1"/>
          </p:nvPr>
        </p:nvSpPr>
        <p:spPr>
          <a:xfrm>
            <a:off x="321425" y="975360"/>
            <a:ext cx="4675117" cy="5201603"/>
          </a:xfrm>
        </p:spPr>
        <p:txBody>
          <a:bodyPr/>
          <a:lstStyle/>
          <a:p>
            <a:endParaRPr lang="en-US" sz="2400" dirty="0"/>
          </a:p>
          <a:p>
            <a:r>
              <a:rPr lang="en-US" sz="2400" b="1" dirty="0"/>
              <a:t>Examples: </a:t>
            </a:r>
            <a:r>
              <a:rPr lang="en-US" sz="2400" dirty="0"/>
              <a:t>electrons in atoms, trapped ions, diamond nitrogen vacancy centers</a:t>
            </a:r>
          </a:p>
          <a:p>
            <a:endParaRPr lang="en-US" sz="2400" dirty="0"/>
          </a:p>
          <a:p>
            <a:r>
              <a:rPr lang="en-US" sz="2400" dirty="0"/>
              <a:t>Challenges: </a:t>
            </a:r>
          </a:p>
          <a:p>
            <a:pPr lvl="1"/>
            <a:r>
              <a:rPr lang="en-US" sz="2000" dirty="0"/>
              <a:t>Keeping the qubit state ‘clean’</a:t>
            </a:r>
          </a:p>
          <a:p>
            <a:pPr lvl="1"/>
            <a:r>
              <a:rPr lang="en-US" sz="2000" dirty="0"/>
              <a:t>Minimizing impact of higher modes</a:t>
            </a:r>
          </a:p>
          <a:p>
            <a:pPr lvl="1"/>
            <a:r>
              <a:rPr lang="en-US" sz="2000" dirty="0"/>
              <a:t>Reducing noise from the environment</a:t>
            </a:r>
          </a:p>
          <a:p>
            <a:pPr lvl="1"/>
            <a:r>
              <a:rPr lang="en-US" sz="2000" dirty="0"/>
              <a:t>Ensuring reliable transfer between modes </a:t>
            </a:r>
          </a:p>
          <a:p>
            <a:pPr lvl="1"/>
            <a:r>
              <a:rPr lang="en-US" sz="2000" dirty="0"/>
              <a:t>…</a:t>
            </a:r>
          </a:p>
          <a:p>
            <a:pPr marL="0" indent="0">
              <a:buNone/>
            </a:pPr>
            <a:endParaRPr lang="en-US" dirty="0"/>
          </a:p>
        </p:txBody>
      </p:sp>
      <p:sp>
        <p:nvSpPr>
          <p:cNvPr id="4" name="Slide Number Placeholder 3">
            <a:extLst>
              <a:ext uri="{FF2B5EF4-FFF2-40B4-BE49-F238E27FC236}">
                <a16:creationId xmlns:a16="http://schemas.microsoft.com/office/drawing/2014/main" id="{01BA3416-6BFF-43AB-AD05-C928D4DD3D21}"/>
              </a:ext>
            </a:extLst>
          </p:cNvPr>
          <p:cNvSpPr>
            <a:spLocks noGrp="1"/>
          </p:cNvSpPr>
          <p:nvPr>
            <p:ph type="sldNum" sz="quarter" idx="12"/>
          </p:nvPr>
        </p:nvSpPr>
        <p:spPr/>
        <p:txBody>
          <a:bodyPr/>
          <a:lstStyle/>
          <a:p>
            <a:r>
              <a:rPr lang="en-US"/>
              <a:t>-</a:t>
            </a:r>
            <a:fld id="{BD38AACF-A1E5-4B3D-A2A3-8556D0AADC37}" type="slidenum">
              <a:rPr lang="en-US" smtClean="0"/>
              <a:pPr/>
              <a:t>15</a:t>
            </a:fld>
            <a:r>
              <a:rPr lang="en-US"/>
              <a:t>-</a:t>
            </a:r>
            <a:endParaRPr lang="en-US" dirty="0"/>
          </a:p>
        </p:txBody>
      </p:sp>
      <p:pic>
        <p:nvPicPr>
          <p:cNvPr id="11" name="Picture 2" descr="https://upload.wikimedia.org/wikipedia/commons/c/c4/Atomic-orbital-clouds_spdf_m0.png">
            <a:extLst>
              <a:ext uri="{FF2B5EF4-FFF2-40B4-BE49-F238E27FC236}">
                <a16:creationId xmlns:a16="http://schemas.microsoft.com/office/drawing/2014/main" id="{6E161765-3063-49FF-8782-7F97F87C964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48395" y="2070826"/>
            <a:ext cx="3517900" cy="3517900"/>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C5B33DE7-5D23-465E-B9D4-3DD7005BC8F3}"/>
              </a:ext>
            </a:extLst>
          </p:cNvPr>
          <p:cNvSpPr txBox="1"/>
          <p:nvPr/>
        </p:nvSpPr>
        <p:spPr>
          <a:xfrm>
            <a:off x="9407126" y="1661370"/>
            <a:ext cx="1896096" cy="400110"/>
          </a:xfrm>
          <a:prstGeom prst="rect">
            <a:avLst/>
          </a:prstGeom>
          <a:noFill/>
        </p:spPr>
        <p:txBody>
          <a:bodyPr wrap="none" rtlCol="0">
            <a:spAutoFit/>
          </a:bodyPr>
          <a:lstStyle/>
          <a:p>
            <a:r>
              <a:rPr lang="en-US" sz="2000" dirty="0">
                <a:latin typeface="Open Sans" panose="020B0606030504020204"/>
              </a:rPr>
              <a:t>Atomic orbitals</a:t>
            </a:r>
          </a:p>
        </p:txBody>
      </p:sp>
      <p:sp>
        <p:nvSpPr>
          <p:cNvPr id="14" name="TextBox 13">
            <a:extLst>
              <a:ext uri="{FF2B5EF4-FFF2-40B4-BE49-F238E27FC236}">
                <a16:creationId xmlns:a16="http://schemas.microsoft.com/office/drawing/2014/main" id="{E1A86219-999A-4A44-AEBB-61CEE024126D}"/>
              </a:ext>
            </a:extLst>
          </p:cNvPr>
          <p:cNvSpPr txBox="1"/>
          <p:nvPr/>
        </p:nvSpPr>
        <p:spPr>
          <a:xfrm>
            <a:off x="5844959" y="1912451"/>
            <a:ext cx="1641924" cy="400110"/>
          </a:xfrm>
          <a:prstGeom prst="rect">
            <a:avLst/>
          </a:prstGeom>
          <a:noFill/>
        </p:spPr>
        <p:txBody>
          <a:bodyPr wrap="none" rtlCol="0">
            <a:spAutoFit/>
          </a:bodyPr>
          <a:lstStyle/>
          <a:p>
            <a:r>
              <a:rPr lang="en-US" sz="2000" dirty="0">
                <a:latin typeface="Open Sans" panose="020B0606030504020204"/>
              </a:rPr>
              <a:t>Trapped ions</a:t>
            </a:r>
          </a:p>
        </p:txBody>
      </p:sp>
      <mc:AlternateContent xmlns:mc="http://schemas.openxmlformats.org/markup-compatibility/2006">
        <mc:Choice xmlns:p14="http://schemas.microsoft.com/office/powerpoint/2010/main" Requires="p14">
          <p:contentPart p14:bwMode="auto" r:id="rId5">
            <p14:nvContentPartPr>
              <p14:cNvPr id="5" name="Ink 4">
                <a:extLst>
                  <a:ext uri="{FF2B5EF4-FFF2-40B4-BE49-F238E27FC236}">
                    <a16:creationId xmlns:a16="http://schemas.microsoft.com/office/drawing/2014/main" id="{BF3F384A-2BED-4D96-90FB-6A3B7F1C6E30}"/>
                  </a:ext>
                </a:extLst>
              </p14:cNvPr>
              <p14:cNvContentPartPr/>
              <p14:nvPr/>
            </p14:nvContentPartPr>
            <p14:xfrm>
              <a:off x="998640" y="847080"/>
              <a:ext cx="7674480" cy="4994280"/>
            </p14:xfrm>
          </p:contentPart>
        </mc:Choice>
        <mc:Fallback>
          <p:pic>
            <p:nvPicPr>
              <p:cNvPr id="5" name="Ink 4">
                <a:extLst>
                  <a:ext uri="{FF2B5EF4-FFF2-40B4-BE49-F238E27FC236}">
                    <a16:creationId xmlns:a16="http://schemas.microsoft.com/office/drawing/2014/main" id="{BF3F384A-2BED-4D96-90FB-6A3B7F1C6E30}"/>
                  </a:ext>
                </a:extLst>
              </p:cNvPr>
              <p:cNvPicPr/>
              <p:nvPr/>
            </p:nvPicPr>
            <p:blipFill>
              <a:blip r:embed="rId6"/>
              <a:stretch>
                <a:fillRect/>
              </a:stretch>
            </p:blipFill>
            <p:spPr>
              <a:xfrm>
                <a:off x="989280" y="837720"/>
                <a:ext cx="7693200" cy="5013000"/>
              </a:xfrm>
              <a:prstGeom prst="rect">
                <a:avLst/>
              </a:prstGeom>
            </p:spPr>
          </p:pic>
        </mc:Fallback>
      </mc:AlternateContent>
    </p:spTree>
    <p:extLst>
      <p:ext uri="{BB962C8B-B14F-4D97-AF65-F5344CB8AC3E}">
        <p14:creationId xmlns:p14="http://schemas.microsoft.com/office/powerpoint/2010/main" val="2079843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27EBF9-C61C-4377-B0A3-742E3A6C2784}"/>
              </a:ext>
            </a:extLst>
          </p:cNvPr>
          <p:cNvSpPr>
            <a:spLocks noGrp="1"/>
          </p:cNvSpPr>
          <p:nvPr>
            <p:ph type="title"/>
          </p:nvPr>
        </p:nvSpPr>
        <p:spPr/>
        <p:txBody>
          <a:bodyPr/>
          <a:lstStyle/>
          <a:p>
            <a:r>
              <a:rPr lang="en-US" dirty="0"/>
              <a:t>Questions?</a:t>
            </a:r>
          </a:p>
        </p:txBody>
      </p:sp>
      <p:sp>
        <p:nvSpPr>
          <p:cNvPr id="3" name="Content Placeholder 2">
            <a:extLst>
              <a:ext uri="{FF2B5EF4-FFF2-40B4-BE49-F238E27FC236}">
                <a16:creationId xmlns:a16="http://schemas.microsoft.com/office/drawing/2014/main" id="{709A62BE-DC03-44C3-8850-5ADC644FA3A2}"/>
              </a:ext>
            </a:extLst>
          </p:cNvPr>
          <p:cNvSpPr>
            <a:spLocks noGrp="1"/>
          </p:cNvSpPr>
          <p:nvPr>
            <p:ph idx="1"/>
          </p:nvPr>
        </p:nvSpPr>
        <p:spPr/>
        <p:txBody>
          <a:bodyPr/>
          <a:lstStyle/>
          <a:p>
            <a:pPr marL="0" indent="0">
              <a:buNone/>
            </a:pPr>
            <a:endParaRPr lang="en-US" b="1" dirty="0"/>
          </a:p>
          <a:p>
            <a:pPr marL="0" indent="0">
              <a:buNone/>
            </a:pPr>
            <a:endParaRPr lang="en-US" b="1" dirty="0"/>
          </a:p>
          <a:p>
            <a:pPr marL="0" indent="0">
              <a:buNone/>
            </a:pPr>
            <a:endParaRPr lang="en-US" b="1" dirty="0"/>
          </a:p>
          <a:p>
            <a:pPr marL="0" indent="0">
              <a:buNone/>
            </a:pPr>
            <a:endParaRPr lang="en-US" b="1" dirty="0"/>
          </a:p>
          <a:p>
            <a:pPr marL="0" indent="0" algn="ctr">
              <a:buNone/>
            </a:pPr>
            <a:r>
              <a:rPr lang="en-US" b="1" dirty="0"/>
              <a:t>Questions on content so far?</a:t>
            </a:r>
          </a:p>
          <a:p>
            <a:endParaRPr lang="en-US" dirty="0"/>
          </a:p>
        </p:txBody>
      </p:sp>
      <p:sp>
        <p:nvSpPr>
          <p:cNvPr id="4" name="Slide Number Placeholder 3">
            <a:extLst>
              <a:ext uri="{FF2B5EF4-FFF2-40B4-BE49-F238E27FC236}">
                <a16:creationId xmlns:a16="http://schemas.microsoft.com/office/drawing/2014/main" id="{0522C0DA-D0B6-45ED-A561-9F2714135DE1}"/>
              </a:ext>
            </a:extLst>
          </p:cNvPr>
          <p:cNvSpPr>
            <a:spLocks noGrp="1"/>
          </p:cNvSpPr>
          <p:nvPr>
            <p:ph type="sldNum" sz="quarter" idx="12"/>
          </p:nvPr>
        </p:nvSpPr>
        <p:spPr/>
        <p:txBody>
          <a:bodyPr/>
          <a:lstStyle/>
          <a:p>
            <a:r>
              <a:rPr lang="en-US"/>
              <a:t>-</a:t>
            </a:r>
            <a:fld id="{BD38AACF-A1E5-4B3D-A2A3-8556D0AADC37}" type="slidenum">
              <a:rPr lang="en-US" smtClean="0"/>
              <a:pPr/>
              <a:t>16</a:t>
            </a:fld>
            <a:r>
              <a:rPr lang="en-US"/>
              <a:t>-</a:t>
            </a:r>
            <a:endParaRPr lang="en-US" dirty="0"/>
          </a:p>
        </p:txBody>
      </p:sp>
    </p:spTree>
    <p:extLst>
      <p:ext uri="{BB962C8B-B14F-4D97-AF65-F5344CB8AC3E}">
        <p14:creationId xmlns:p14="http://schemas.microsoft.com/office/powerpoint/2010/main" val="33158754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5ABF5E-C3CC-4BC8-9E32-C29298E3123D}"/>
              </a:ext>
            </a:extLst>
          </p:cNvPr>
          <p:cNvSpPr>
            <a:spLocks noGrp="1"/>
          </p:cNvSpPr>
          <p:nvPr>
            <p:ph type="title"/>
          </p:nvPr>
        </p:nvSpPr>
        <p:spPr/>
        <p:txBody>
          <a:bodyPr/>
          <a:lstStyle/>
          <a:p>
            <a:r>
              <a:rPr lang="en-US" dirty="0"/>
              <a:t>The postulates of QM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15B57B1-C2CF-4BD5-809A-765922EF39D7}"/>
                  </a:ext>
                </a:extLst>
              </p:cNvPr>
              <p:cNvSpPr>
                <a:spLocks noGrp="1"/>
              </p:cNvSpPr>
              <p:nvPr>
                <p:ph idx="1"/>
              </p:nvPr>
            </p:nvSpPr>
            <p:spPr/>
            <p:txBody>
              <a:bodyPr>
                <a:normAutofit fontScale="85000" lnSpcReduction="20000"/>
              </a:bodyPr>
              <a:lstStyle/>
              <a:p>
                <a:r>
                  <a:rPr lang="en-US" dirty="0"/>
                  <a:t>A quantum state is represented by its wavefunction </a:t>
                </a:r>
                <a14:m>
                  <m:oMath xmlns:m="http://schemas.openxmlformats.org/officeDocument/2006/math">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𝜓</m:t>
                        </m:r>
                      </m:e>
                    </m:d>
                  </m:oMath>
                </a14:m>
                <a:r>
                  <a:rPr lang="en-US" dirty="0"/>
                  <a:t> : </a:t>
                </a:r>
                <a:r>
                  <a:rPr lang="en-US" b="1" dirty="0"/>
                  <a:t>Wavefunction postulate</a:t>
                </a:r>
              </a:p>
              <a:p>
                <a:endParaRPr lang="en-US" dirty="0"/>
              </a:p>
              <a:p>
                <a:r>
                  <a:rPr lang="en-US" dirty="0"/>
                  <a:t>Classical observables </a:t>
                </a:r>
                <a:r>
                  <a:rPr lang="en-US" dirty="0">
                    <a:sym typeface="Wingdings" panose="05000000000000000000" pitchFamily="2" charset="2"/>
                  </a:rPr>
                  <a:t> Operators in QM : </a:t>
                </a:r>
                <a:r>
                  <a:rPr lang="en-US" b="1" dirty="0">
                    <a:sym typeface="Wingdings" panose="05000000000000000000" pitchFamily="2" charset="2"/>
                  </a:rPr>
                  <a:t>Operators postulate</a:t>
                </a:r>
                <a:endParaRPr lang="en-US" b="1" dirty="0"/>
              </a:p>
              <a:p>
                <a:endParaRPr lang="en-US" dirty="0"/>
              </a:p>
              <a:p>
                <a:r>
                  <a:rPr lang="en-US" dirty="0"/>
                  <a:t>The only possible results of measuring an observable are the eigenvalues of its operator: </a:t>
                </a:r>
                <a:r>
                  <a:rPr lang="en-US" b="1" dirty="0"/>
                  <a:t>Observation postulate</a:t>
                </a:r>
              </a:p>
              <a:p>
                <a:endParaRPr lang="en-US" dirty="0"/>
              </a:p>
              <a:p>
                <a:r>
                  <a:rPr lang="en-US" dirty="0"/>
                  <a:t>Probability of observing an eigenvalue = modulus square of inner product of corresponding eigenvector with </a:t>
                </a:r>
                <a14:m>
                  <m:oMath xmlns:m="http://schemas.openxmlformats.org/officeDocument/2006/math">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i="1">
                            <a:latin typeface="Cambria Math" panose="02040503050406030204" pitchFamily="18" charset="0"/>
                          </a:rPr>
                          <m:t>𝜓</m:t>
                        </m:r>
                      </m:e>
                    </m:d>
                  </m:oMath>
                </a14:m>
                <a:r>
                  <a:rPr lang="en-US" dirty="0"/>
                  <a:t>: </a:t>
                </a:r>
                <a:r>
                  <a:rPr lang="en-US" b="1" dirty="0"/>
                  <a:t>Probability postulate</a:t>
                </a:r>
              </a:p>
              <a:p>
                <a:endParaRPr lang="en-US" dirty="0"/>
              </a:p>
              <a:p>
                <a:r>
                  <a:rPr lang="en-US" dirty="0"/>
                  <a:t>After measurement, </a:t>
                </a:r>
                <a14:m>
                  <m:oMath xmlns:m="http://schemas.openxmlformats.org/officeDocument/2006/math">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i="1">
                            <a:latin typeface="Cambria Math" panose="02040503050406030204" pitchFamily="18" charset="0"/>
                          </a:rPr>
                          <m:t>𝜓</m:t>
                        </m:r>
                      </m:e>
                    </m:d>
                  </m:oMath>
                </a14:m>
                <a:r>
                  <a:rPr lang="en-US" dirty="0"/>
                  <a:t> is equal to the eigenvector corresponding to the observed eigenvalue: </a:t>
                </a:r>
                <a:r>
                  <a:rPr lang="en-US" b="1" dirty="0"/>
                  <a:t>Collapse postulate</a:t>
                </a:r>
              </a:p>
              <a:p>
                <a:endParaRPr lang="en-US" dirty="0"/>
              </a:p>
              <a:p>
                <a:r>
                  <a:rPr lang="en-US" dirty="0"/>
                  <a:t>To evolve </a:t>
                </a:r>
                <a14:m>
                  <m:oMath xmlns:m="http://schemas.openxmlformats.org/officeDocument/2006/math">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i="1">
                            <a:latin typeface="Cambria Math" panose="02040503050406030204" pitchFamily="18" charset="0"/>
                          </a:rPr>
                          <m:t>𝜓</m:t>
                        </m:r>
                      </m:e>
                    </m:d>
                  </m:oMath>
                </a14:m>
                <a:r>
                  <a:rPr lang="en-US" dirty="0"/>
                  <a:t> in time, apply an operator to it: </a:t>
                </a:r>
                <a:r>
                  <a:rPr lang="en-US" b="1" dirty="0"/>
                  <a:t>Evolution postulate</a:t>
                </a:r>
              </a:p>
            </p:txBody>
          </p:sp>
        </mc:Choice>
        <mc:Fallback xmlns="">
          <p:sp>
            <p:nvSpPr>
              <p:cNvPr id="3" name="Content Placeholder 2">
                <a:extLst>
                  <a:ext uri="{FF2B5EF4-FFF2-40B4-BE49-F238E27FC236}">
                    <a16:creationId xmlns:a16="http://schemas.microsoft.com/office/drawing/2014/main" id="{D15B57B1-C2CF-4BD5-809A-765922EF39D7}"/>
                  </a:ext>
                </a:extLst>
              </p:cNvPr>
              <p:cNvSpPr>
                <a:spLocks noGrp="1" noRot="1" noChangeAspect="1" noMove="1" noResize="1" noEditPoints="1" noAdjustHandles="1" noChangeArrowheads="1" noChangeShapeType="1" noTextEdit="1"/>
              </p:cNvSpPr>
              <p:nvPr>
                <p:ph idx="1"/>
              </p:nvPr>
            </p:nvSpPr>
            <p:spPr>
              <a:blipFill>
                <a:blip r:embed="rId3"/>
                <a:stretch>
                  <a:fillRect l="-742" t="-13365" r="-1432" b="-12896"/>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5163E653-477E-466E-A665-E379FB1745E2}"/>
              </a:ext>
            </a:extLst>
          </p:cNvPr>
          <p:cNvSpPr>
            <a:spLocks noGrp="1"/>
          </p:cNvSpPr>
          <p:nvPr>
            <p:ph type="sldNum" sz="quarter" idx="12"/>
          </p:nvPr>
        </p:nvSpPr>
        <p:spPr/>
        <p:txBody>
          <a:bodyPr/>
          <a:lstStyle/>
          <a:p>
            <a:r>
              <a:rPr lang="en-US"/>
              <a:t>-</a:t>
            </a:r>
            <a:fld id="{BD38AACF-A1E5-4B3D-A2A3-8556D0AADC37}" type="slidenum">
              <a:rPr lang="en-US" smtClean="0"/>
              <a:pPr/>
              <a:t>17</a:t>
            </a:fld>
            <a:r>
              <a:rPr lang="en-US"/>
              <a:t>-</a:t>
            </a:r>
            <a:endParaRPr lang="en-US" dirty="0"/>
          </a:p>
        </p:txBody>
      </p:sp>
      <mc:AlternateContent xmlns:mc="http://schemas.openxmlformats.org/markup-compatibility/2006">
        <mc:Choice xmlns:p14="http://schemas.microsoft.com/office/powerpoint/2010/main" Requires="p14">
          <p:contentPart p14:bwMode="auto" r:id="rId4">
            <p14:nvContentPartPr>
              <p14:cNvPr id="5" name="Ink 4">
                <a:extLst>
                  <a:ext uri="{FF2B5EF4-FFF2-40B4-BE49-F238E27FC236}">
                    <a16:creationId xmlns:a16="http://schemas.microsoft.com/office/drawing/2014/main" id="{80EA0AF0-D165-45D5-9CD1-3238608E2FA1}"/>
                  </a:ext>
                </a:extLst>
              </p14:cNvPr>
              <p14:cNvContentPartPr/>
              <p14:nvPr/>
            </p14:nvContentPartPr>
            <p14:xfrm>
              <a:off x="4388760" y="1561680"/>
              <a:ext cx="6067080" cy="4626720"/>
            </p14:xfrm>
          </p:contentPart>
        </mc:Choice>
        <mc:Fallback>
          <p:pic>
            <p:nvPicPr>
              <p:cNvPr id="5" name="Ink 4">
                <a:extLst>
                  <a:ext uri="{FF2B5EF4-FFF2-40B4-BE49-F238E27FC236}">
                    <a16:creationId xmlns:a16="http://schemas.microsoft.com/office/drawing/2014/main" id="{80EA0AF0-D165-45D5-9CD1-3238608E2FA1}"/>
                  </a:ext>
                </a:extLst>
              </p:cNvPr>
              <p:cNvPicPr/>
              <p:nvPr/>
            </p:nvPicPr>
            <p:blipFill>
              <a:blip r:embed="rId5"/>
              <a:stretch>
                <a:fillRect/>
              </a:stretch>
            </p:blipFill>
            <p:spPr>
              <a:xfrm>
                <a:off x="4379400" y="1552320"/>
                <a:ext cx="6085800" cy="4645440"/>
              </a:xfrm>
              <a:prstGeom prst="rect">
                <a:avLst/>
              </a:prstGeom>
            </p:spPr>
          </p:pic>
        </mc:Fallback>
      </mc:AlternateContent>
    </p:spTree>
    <p:extLst>
      <p:ext uri="{BB962C8B-B14F-4D97-AF65-F5344CB8AC3E}">
        <p14:creationId xmlns:p14="http://schemas.microsoft.com/office/powerpoint/2010/main" val="3672420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F1D86A-1106-4959-A1DF-874C8C0DB532}"/>
              </a:ext>
            </a:extLst>
          </p:cNvPr>
          <p:cNvSpPr>
            <a:spLocks noGrp="1"/>
          </p:cNvSpPr>
          <p:nvPr>
            <p:ph type="title"/>
          </p:nvPr>
        </p:nvSpPr>
        <p:spPr/>
        <p:txBody>
          <a:bodyPr/>
          <a:lstStyle/>
          <a:p>
            <a:r>
              <a:rPr lang="en-US" dirty="0"/>
              <a:t>the stern Gerlach experiment</a:t>
            </a:r>
          </a:p>
        </p:txBody>
      </p:sp>
      <p:sp>
        <p:nvSpPr>
          <p:cNvPr id="3" name="Content Placeholder 2">
            <a:extLst>
              <a:ext uri="{FF2B5EF4-FFF2-40B4-BE49-F238E27FC236}">
                <a16:creationId xmlns:a16="http://schemas.microsoft.com/office/drawing/2014/main" id="{E2D8470F-793A-4C77-AB71-CE06A11D9BC9}"/>
              </a:ext>
            </a:extLst>
          </p:cNvPr>
          <p:cNvSpPr>
            <a:spLocks noGrp="1"/>
          </p:cNvSpPr>
          <p:nvPr>
            <p:ph idx="1"/>
          </p:nvPr>
        </p:nvSpPr>
        <p:spPr>
          <a:xfrm>
            <a:off x="321425" y="975360"/>
            <a:ext cx="5774575" cy="5201603"/>
          </a:xfrm>
        </p:spPr>
        <p:txBody>
          <a:bodyPr/>
          <a:lstStyle/>
          <a:p>
            <a:endParaRPr lang="en-US" dirty="0"/>
          </a:p>
          <a:p>
            <a:r>
              <a:rPr lang="en-US" dirty="0"/>
              <a:t>Since spin corresponds to a small magnetic field, we can use another magnet to measure it!</a:t>
            </a:r>
          </a:p>
          <a:p>
            <a:endParaRPr lang="en-US" dirty="0"/>
          </a:p>
          <a:p>
            <a:r>
              <a:rPr lang="en-US" b="1" dirty="0"/>
              <a:t>When measured</a:t>
            </a:r>
            <a:r>
              <a:rPr lang="en-US" dirty="0"/>
              <a:t>, spin always has two directions – one along the direction of the magnetic field and one opposite to it</a:t>
            </a:r>
          </a:p>
        </p:txBody>
      </p:sp>
      <p:sp>
        <p:nvSpPr>
          <p:cNvPr id="4" name="Slide Number Placeholder 3">
            <a:extLst>
              <a:ext uri="{FF2B5EF4-FFF2-40B4-BE49-F238E27FC236}">
                <a16:creationId xmlns:a16="http://schemas.microsoft.com/office/drawing/2014/main" id="{B04B85AF-CBC5-45B3-81B2-0432F6F8A61B}"/>
              </a:ext>
            </a:extLst>
          </p:cNvPr>
          <p:cNvSpPr>
            <a:spLocks noGrp="1"/>
          </p:cNvSpPr>
          <p:nvPr>
            <p:ph type="sldNum" sz="quarter" idx="12"/>
          </p:nvPr>
        </p:nvSpPr>
        <p:spPr/>
        <p:txBody>
          <a:bodyPr/>
          <a:lstStyle/>
          <a:p>
            <a:r>
              <a:rPr lang="en-US"/>
              <a:t>-</a:t>
            </a:r>
            <a:fld id="{BD38AACF-A1E5-4B3D-A2A3-8556D0AADC37}" type="slidenum">
              <a:rPr lang="en-US" smtClean="0"/>
              <a:pPr/>
              <a:t>18</a:t>
            </a:fld>
            <a:r>
              <a:rPr lang="en-US"/>
              <a:t>-</a:t>
            </a:r>
            <a:endParaRPr lang="en-US" dirty="0"/>
          </a:p>
        </p:txBody>
      </p:sp>
      <p:pic>
        <p:nvPicPr>
          <p:cNvPr id="5" name="Picture 2" descr="https://lh5.googleusercontent.com/O_uSkLhoENnBPt56uJbduEUm2wHdhg9wRizCMXNPBgy6j2h4pwxmvnR6MHZVUgcyjgbGH77HcI_8zGNdgvrpOZYyBdKppKp3XIQmHCugE-3ESLV0Tlh2cllgyFn-bbAzRQ2OGjs">
            <a:extLst>
              <a:ext uri="{FF2B5EF4-FFF2-40B4-BE49-F238E27FC236}">
                <a16:creationId xmlns:a16="http://schemas.microsoft.com/office/drawing/2014/main" id="{83DE25CE-BDFD-4FAE-B2E6-3234C8AC31E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8927"/>
          <a:stretch/>
        </p:blipFill>
        <p:spPr bwMode="auto">
          <a:xfrm>
            <a:off x="5977688" y="1143000"/>
            <a:ext cx="5774575" cy="4572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FA984A23-80E7-403D-BF56-F4F8E1127E85}"/>
              </a:ext>
            </a:extLst>
          </p:cNvPr>
          <p:cNvSpPr txBox="1"/>
          <p:nvPr/>
        </p:nvSpPr>
        <p:spPr>
          <a:xfrm>
            <a:off x="10255250" y="3721100"/>
            <a:ext cx="1008802" cy="369332"/>
          </a:xfrm>
          <a:prstGeom prst="rect">
            <a:avLst/>
          </a:prstGeom>
          <a:noFill/>
        </p:spPr>
        <p:txBody>
          <a:bodyPr wrap="none" rtlCol="0">
            <a:spAutoFit/>
          </a:bodyPr>
          <a:lstStyle/>
          <a:p>
            <a:r>
              <a:rPr lang="en-US" dirty="0">
                <a:latin typeface="Open Sans" panose="020B0606030504020204"/>
              </a:rPr>
              <a:t>electron</a:t>
            </a:r>
          </a:p>
        </p:txBody>
      </p:sp>
      <p:sp>
        <p:nvSpPr>
          <p:cNvPr id="7" name="TextBox 6">
            <a:extLst>
              <a:ext uri="{FF2B5EF4-FFF2-40B4-BE49-F238E27FC236}">
                <a16:creationId xmlns:a16="http://schemas.microsoft.com/office/drawing/2014/main" id="{5DBABF72-1FD7-438A-BBE8-44F3C094BDA4}"/>
              </a:ext>
            </a:extLst>
          </p:cNvPr>
          <p:cNvSpPr txBox="1"/>
          <p:nvPr/>
        </p:nvSpPr>
        <p:spPr>
          <a:xfrm>
            <a:off x="9429750" y="2171700"/>
            <a:ext cx="2510559" cy="369332"/>
          </a:xfrm>
          <a:prstGeom prst="rect">
            <a:avLst/>
          </a:prstGeom>
          <a:noFill/>
        </p:spPr>
        <p:txBody>
          <a:bodyPr wrap="none" rtlCol="0">
            <a:spAutoFit/>
          </a:bodyPr>
          <a:lstStyle/>
          <a:p>
            <a:r>
              <a:rPr lang="en-US" dirty="0">
                <a:latin typeface="Open Sans" panose="020B0606030504020204"/>
              </a:rPr>
              <a:t>Stern-Gerlach magnets</a:t>
            </a:r>
          </a:p>
        </p:txBody>
      </p:sp>
      <p:sp>
        <p:nvSpPr>
          <p:cNvPr id="8" name="TextBox 7">
            <a:extLst>
              <a:ext uri="{FF2B5EF4-FFF2-40B4-BE49-F238E27FC236}">
                <a16:creationId xmlns:a16="http://schemas.microsoft.com/office/drawing/2014/main" id="{9BF5616A-4954-464C-B5E3-3513AFDCF8A6}"/>
              </a:ext>
            </a:extLst>
          </p:cNvPr>
          <p:cNvSpPr txBox="1"/>
          <p:nvPr/>
        </p:nvSpPr>
        <p:spPr>
          <a:xfrm>
            <a:off x="7092764" y="1534399"/>
            <a:ext cx="837280" cy="369332"/>
          </a:xfrm>
          <a:prstGeom prst="rect">
            <a:avLst/>
          </a:prstGeom>
          <a:noFill/>
        </p:spPr>
        <p:txBody>
          <a:bodyPr wrap="none" rtlCol="0">
            <a:spAutoFit/>
          </a:bodyPr>
          <a:lstStyle/>
          <a:p>
            <a:r>
              <a:rPr lang="en-US" dirty="0">
                <a:latin typeface="Open Sans" panose="020B0606030504020204"/>
              </a:rPr>
              <a:t>screen</a:t>
            </a:r>
          </a:p>
        </p:txBody>
      </p:sp>
      <p:cxnSp>
        <p:nvCxnSpPr>
          <p:cNvPr id="10" name="Straight Arrow Connector 9">
            <a:extLst>
              <a:ext uri="{FF2B5EF4-FFF2-40B4-BE49-F238E27FC236}">
                <a16:creationId xmlns:a16="http://schemas.microsoft.com/office/drawing/2014/main" id="{09409019-B3F4-42B9-A7F2-C4D82EF2CC9E}"/>
              </a:ext>
            </a:extLst>
          </p:cNvPr>
          <p:cNvCxnSpPr/>
          <p:nvPr/>
        </p:nvCxnSpPr>
        <p:spPr>
          <a:xfrm flipV="1">
            <a:off x="9767039" y="3457100"/>
            <a:ext cx="0" cy="56245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93A07852-CAE7-48C6-B42E-02A3EB03BFD1}"/>
              </a:ext>
            </a:extLst>
          </p:cNvPr>
          <p:cNvCxnSpPr/>
          <p:nvPr/>
        </p:nvCxnSpPr>
        <p:spPr>
          <a:xfrm flipV="1">
            <a:off x="10001989" y="3343316"/>
            <a:ext cx="0" cy="56245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11E03253-6766-436A-8A8B-73874A2751E7}"/>
              </a:ext>
            </a:extLst>
          </p:cNvPr>
          <p:cNvCxnSpPr/>
          <p:nvPr/>
        </p:nvCxnSpPr>
        <p:spPr>
          <a:xfrm flipV="1">
            <a:off x="9894039" y="3439875"/>
            <a:ext cx="0" cy="56245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2427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E49B2F-2346-45C5-8CC4-D0EECE71CB8C}"/>
              </a:ext>
            </a:extLst>
          </p:cNvPr>
          <p:cNvSpPr>
            <a:spLocks noGrp="1"/>
          </p:cNvSpPr>
          <p:nvPr>
            <p:ph type="title"/>
          </p:nvPr>
        </p:nvSpPr>
        <p:spPr/>
        <p:txBody>
          <a:bodyPr/>
          <a:lstStyle/>
          <a:p>
            <a:r>
              <a:rPr lang="en-US" dirty="0"/>
              <a:t>Measuring Spin - theory</a:t>
            </a:r>
          </a:p>
        </p:txBody>
      </p:sp>
      <p:sp>
        <p:nvSpPr>
          <p:cNvPr id="4" name="Slide Number Placeholder 3">
            <a:extLst>
              <a:ext uri="{FF2B5EF4-FFF2-40B4-BE49-F238E27FC236}">
                <a16:creationId xmlns:a16="http://schemas.microsoft.com/office/drawing/2014/main" id="{633B7453-546B-424E-9132-060434492B8D}"/>
              </a:ext>
            </a:extLst>
          </p:cNvPr>
          <p:cNvSpPr>
            <a:spLocks noGrp="1"/>
          </p:cNvSpPr>
          <p:nvPr>
            <p:ph type="sldNum" sz="quarter" idx="12"/>
          </p:nvPr>
        </p:nvSpPr>
        <p:spPr/>
        <p:txBody>
          <a:bodyPr/>
          <a:lstStyle/>
          <a:p>
            <a:r>
              <a:rPr lang="en-US"/>
              <a:t>-</a:t>
            </a:r>
            <a:fld id="{BD38AACF-A1E5-4B3D-A2A3-8556D0AADC37}" type="slidenum">
              <a:rPr lang="en-US" smtClean="0"/>
              <a:pPr/>
              <a:t>19</a:t>
            </a:fld>
            <a:r>
              <a:rPr lang="en-US"/>
              <a:t>-</a:t>
            </a:r>
            <a:endParaRPr lang="en-US" dirty="0"/>
          </a:p>
        </p:txBody>
      </p:sp>
      <p:sp>
        <p:nvSpPr>
          <p:cNvPr id="5" name="Rectangle 4">
            <a:extLst>
              <a:ext uri="{FF2B5EF4-FFF2-40B4-BE49-F238E27FC236}">
                <a16:creationId xmlns:a16="http://schemas.microsoft.com/office/drawing/2014/main" id="{45D07669-AE0E-4DA6-A3EF-E28AC81DF3AB}"/>
              </a:ext>
            </a:extLst>
          </p:cNvPr>
          <p:cNvSpPr/>
          <p:nvPr/>
        </p:nvSpPr>
        <p:spPr>
          <a:xfrm>
            <a:off x="251423" y="1021834"/>
            <a:ext cx="11511679" cy="1384995"/>
          </a:xfrm>
          <a:prstGeom prst="rect">
            <a:avLst/>
          </a:prstGeom>
        </p:spPr>
        <p:txBody>
          <a:bodyPr wrap="square">
            <a:spAutoFit/>
          </a:bodyPr>
          <a:lstStyle/>
          <a:p>
            <a:pPr marL="457200" indent="-457200">
              <a:buFont typeface="Arial" panose="020B0604020202020204" pitchFamily="34" charset="0"/>
              <a:buChar char="•"/>
            </a:pPr>
            <a:r>
              <a:rPr lang="en-US" sz="2800" dirty="0"/>
              <a:t>Classical observables </a:t>
            </a:r>
            <a:r>
              <a:rPr lang="en-US" sz="2800" dirty="0">
                <a:sym typeface="Wingdings" panose="05000000000000000000" pitchFamily="2" charset="2"/>
              </a:rPr>
              <a:t> Operators in QM : </a:t>
            </a:r>
            <a:r>
              <a:rPr lang="en-US" sz="2800" b="1" dirty="0">
                <a:sym typeface="Wingdings" panose="05000000000000000000" pitchFamily="2" charset="2"/>
              </a:rPr>
              <a:t>Operators postulate</a:t>
            </a:r>
          </a:p>
          <a:p>
            <a:pPr marL="457200" indent="-457200">
              <a:buFont typeface="Arial" panose="020B0604020202020204" pitchFamily="34" charset="0"/>
              <a:buChar char="•"/>
            </a:pPr>
            <a:r>
              <a:rPr lang="en-US" sz="2800" dirty="0"/>
              <a:t>In the Stern-Gerlach experiment, the observable is </a:t>
            </a:r>
            <a:r>
              <a:rPr lang="en-US" sz="2800" b="1" dirty="0"/>
              <a:t>spin,</a:t>
            </a:r>
            <a:r>
              <a:rPr lang="en-US" sz="2800" dirty="0"/>
              <a:t> and we can measure it along different directions</a:t>
            </a:r>
            <a:endParaRPr lang="en-US" sz="2800" b="1" dirty="0"/>
          </a:p>
        </p:txBody>
      </p:sp>
      <p:sp>
        <p:nvSpPr>
          <p:cNvPr id="7" name="Rectangle 6">
            <a:extLst>
              <a:ext uri="{FF2B5EF4-FFF2-40B4-BE49-F238E27FC236}">
                <a16:creationId xmlns:a16="http://schemas.microsoft.com/office/drawing/2014/main" id="{F7504FB7-B5DD-41DF-9B6E-705F53316D93}"/>
              </a:ext>
            </a:extLst>
          </p:cNvPr>
          <p:cNvSpPr/>
          <p:nvPr/>
        </p:nvSpPr>
        <p:spPr>
          <a:xfrm>
            <a:off x="969880" y="2594048"/>
            <a:ext cx="1876796" cy="523220"/>
          </a:xfrm>
          <a:prstGeom prst="rect">
            <a:avLst/>
          </a:prstGeom>
        </p:spPr>
        <p:txBody>
          <a:bodyPr wrap="none">
            <a:spAutoFit/>
          </a:bodyPr>
          <a:lstStyle/>
          <a:p>
            <a:r>
              <a:rPr lang="en-US" sz="2800" b="1" dirty="0"/>
              <a:t>Observable</a:t>
            </a:r>
          </a:p>
        </p:txBody>
      </p:sp>
      <p:sp>
        <p:nvSpPr>
          <p:cNvPr id="8" name="Rectangle 7">
            <a:extLst>
              <a:ext uri="{FF2B5EF4-FFF2-40B4-BE49-F238E27FC236}">
                <a16:creationId xmlns:a16="http://schemas.microsoft.com/office/drawing/2014/main" id="{35AA7927-3B7A-457C-95A6-7916EBF35999}"/>
              </a:ext>
            </a:extLst>
          </p:cNvPr>
          <p:cNvSpPr/>
          <p:nvPr/>
        </p:nvSpPr>
        <p:spPr>
          <a:xfrm>
            <a:off x="5179944" y="2594048"/>
            <a:ext cx="1537280" cy="523220"/>
          </a:xfrm>
          <a:prstGeom prst="rect">
            <a:avLst/>
          </a:prstGeom>
        </p:spPr>
        <p:txBody>
          <a:bodyPr wrap="none">
            <a:spAutoFit/>
          </a:bodyPr>
          <a:lstStyle/>
          <a:p>
            <a:r>
              <a:rPr lang="en-US" sz="2800" b="1" dirty="0"/>
              <a:t>Operator</a:t>
            </a:r>
          </a:p>
        </p:txBody>
      </p:sp>
      <p:sp>
        <p:nvSpPr>
          <p:cNvPr id="9" name="Rectangle 8">
            <a:extLst>
              <a:ext uri="{FF2B5EF4-FFF2-40B4-BE49-F238E27FC236}">
                <a16:creationId xmlns:a16="http://schemas.microsoft.com/office/drawing/2014/main" id="{A60A2E76-4F1B-4E61-B5A2-990DF3AC0675}"/>
              </a:ext>
            </a:extLst>
          </p:cNvPr>
          <p:cNvSpPr/>
          <p:nvPr/>
        </p:nvSpPr>
        <p:spPr>
          <a:xfrm>
            <a:off x="9229961" y="2595119"/>
            <a:ext cx="1180003" cy="523220"/>
          </a:xfrm>
          <a:prstGeom prst="rect">
            <a:avLst/>
          </a:prstGeom>
        </p:spPr>
        <p:txBody>
          <a:bodyPr wrap="none">
            <a:spAutoFit/>
          </a:bodyPr>
          <a:lstStyle/>
          <a:p>
            <a:r>
              <a:rPr lang="en-US" sz="2800" b="1" dirty="0"/>
              <a:t>Matrix</a:t>
            </a:r>
          </a:p>
        </p:txBody>
      </p:sp>
      <p:sp>
        <p:nvSpPr>
          <p:cNvPr id="10" name="Rectangle 9">
            <a:extLst>
              <a:ext uri="{FF2B5EF4-FFF2-40B4-BE49-F238E27FC236}">
                <a16:creationId xmlns:a16="http://schemas.microsoft.com/office/drawing/2014/main" id="{A61A4227-CDF2-4F21-9F66-AD89B34D68F7}"/>
              </a:ext>
            </a:extLst>
          </p:cNvPr>
          <p:cNvSpPr/>
          <p:nvPr/>
        </p:nvSpPr>
        <p:spPr>
          <a:xfrm>
            <a:off x="662902" y="3304487"/>
            <a:ext cx="2571410" cy="523220"/>
          </a:xfrm>
          <a:prstGeom prst="rect">
            <a:avLst/>
          </a:prstGeom>
        </p:spPr>
        <p:txBody>
          <a:bodyPr wrap="none">
            <a:spAutoFit/>
          </a:bodyPr>
          <a:lstStyle/>
          <a:p>
            <a:r>
              <a:rPr lang="en-US" sz="2800" dirty="0"/>
              <a:t>Spin along z-axis</a:t>
            </a:r>
            <a:endParaRPr lang="en-US" sz="2800" b="1" dirty="0"/>
          </a:p>
        </p:txBody>
      </p:sp>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30E1B56C-DD96-49B7-BFEF-7B1A5EE0D2FF}"/>
                  </a:ext>
                </a:extLst>
              </p:cNvPr>
              <p:cNvSpPr/>
              <p:nvPr/>
            </p:nvSpPr>
            <p:spPr>
              <a:xfrm>
                <a:off x="5273111" y="3304487"/>
                <a:ext cx="1311641" cy="523220"/>
              </a:xfrm>
              <a:prstGeom prst="rect">
                <a:avLst/>
              </a:prstGeom>
            </p:spPr>
            <p:txBody>
              <a:bodyPr wrap="none">
                <a:spAutoFit/>
              </a:bodyPr>
              <a:lstStyle/>
              <a:p>
                <a14:m>
                  <m:oMath xmlns:m="http://schemas.openxmlformats.org/officeDocument/2006/math">
                    <m:r>
                      <a:rPr lang="en-US" sz="2800" b="0" i="1" dirty="0" smtClean="0">
                        <a:latin typeface="Cambria Math" panose="02040503050406030204" pitchFamily="18" charset="0"/>
                      </a:rPr>
                      <m:t>𝑍</m:t>
                    </m:r>
                  </m:oMath>
                </a14:m>
                <a:r>
                  <a:rPr lang="en-US" sz="2800" b="1" dirty="0"/>
                  <a:t> </a:t>
                </a:r>
                <a:r>
                  <a:rPr lang="en-US" sz="2800" dirty="0"/>
                  <a:t>or </a:t>
                </a:r>
                <a14:m>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𝜎</m:t>
                        </m:r>
                      </m:e>
                      <m:sub>
                        <m:r>
                          <a:rPr lang="en-US" sz="2800" b="0" i="1" smtClean="0">
                            <a:latin typeface="Cambria Math" panose="02040503050406030204" pitchFamily="18" charset="0"/>
                          </a:rPr>
                          <m:t>𝑧</m:t>
                        </m:r>
                      </m:sub>
                    </m:sSub>
                  </m:oMath>
                </a14:m>
                <a:r>
                  <a:rPr lang="en-US" sz="2800" b="1" dirty="0"/>
                  <a:t> </a:t>
                </a:r>
              </a:p>
            </p:txBody>
          </p:sp>
        </mc:Choice>
        <mc:Fallback xmlns="">
          <p:sp>
            <p:nvSpPr>
              <p:cNvPr id="11" name="Rectangle 10">
                <a:extLst>
                  <a:ext uri="{FF2B5EF4-FFF2-40B4-BE49-F238E27FC236}">
                    <a16:creationId xmlns:a16="http://schemas.microsoft.com/office/drawing/2014/main" id="{30E1B56C-DD96-49B7-BFEF-7B1A5EE0D2FF}"/>
                  </a:ext>
                </a:extLst>
              </p:cNvPr>
              <p:cNvSpPr>
                <a:spLocks noRot="1" noChangeAspect="1" noMove="1" noResize="1" noEditPoints="1" noAdjustHandles="1" noChangeArrowheads="1" noChangeShapeType="1" noTextEdit="1"/>
              </p:cNvSpPr>
              <p:nvPr/>
            </p:nvSpPr>
            <p:spPr>
              <a:xfrm>
                <a:off x="5273111" y="3304487"/>
                <a:ext cx="1311641" cy="523220"/>
              </a:xfrm>
              <a:prstGeom prst="rect">
                <a:avLst/>
              </a:prstGeom>
              <a:blipFill>
                <a:blip r:embed="rId3"/>
                <a:stretch>
                  <a:fillRect t="-10465" b="-325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3007E562-2569-42C7-B318-FDB46E858BC1}"/>
                  </a:ext>
                </a:extLst>
              </p:cNvPr>
              <p:cNvSpPr/>
              <p:nvPr/>
            </p:nvSpPr>
            <p:spPr>
              <a:xfrm>
                <a:off x="8803672" y="3304487"/>
                <a:ext cx="2334806" cy="854273"/>
              </a:xfrm>
              <a:prstGeom prst="rect">
                <a:avLst/>
              </a:prstGeom>
            </p:spPr>
            <p:txBody>
              <a:bodyPr wrap="none">
                <a:spAutoFit/>
              </a:bodyPr>
              <a:lstStyle/>
              <a:p>
                <a14:m>
                  <m:oMath xmlns:m="http://schemas.openxmlformats.org/officeDocument/2006/math">
                    <m:r>
                      <a:rPr lang="en-US" sz="2800" b="0" i="1" dirty="0" smtClean="0">
                        <a:latin typeface="Cambria Math" panose="02040503050406030204" pitchFamily="18" charset="0"/>
                      </a:rPr>
                      <m:t>𝑍</m:t>
                    </m:r>
                    <m:r>
                      <a:rPr lang="en-US" sz="2800" b="0" i="1" dirty="0" smtClean="0">
                        <a:latin typeface="Cambria Math" panose="02040503050406030204" pitchFamily="18" charset="0"/>
                      </a:rPr>
                      <m:t>=</m:t>
                    </m:r>
                    <m:d>
                      <m:dPr>
                        <m:ctrlPr>
                          <a:rPr lang="en-US" sz="2800" b="0" i="1" dirty="0" smtClean="0">
                            <a:latin typeface="Cambria Math" panose="02040503050406030204" pitchFamily="18" charset="0"/>
                          </a:rPr>
                        </m:ctrlPr>
                      </m:dPr>
                      <m:e>
                        <m:m>
                          <m:mPr>
                            <m:mcs>
                              <m:mc>
                                <m:mcPr>
                                  <m:count m:val="2"/>
                                  <m:mcJc m:val="center"/>
                                </m:mcPr>
                              </m:mc>
                            </m:mcs>
                            <m:ctrlPr>
                              <a:rPr lang="en-US" sz="2800" b="0" i="1" dirty="0" smtClean="0">
                                <a:latin typeface="Cambria Math" panose="02040503050406030204" pitchFamily="18" charset="0"/>
                              </a:rPr>
                            </m:ctrlPr>
                          </m:mPr>
                          <m:mr>
                            <m:e>
                              <m:r>
                                <m:rPr>
                                  <m:brk m:alnAt="7"/>
                                </m:rPr>
                                <a:rPr lang="en-US" sz="2800" b="0" i="1" dirty="0" smtClean="0">
                                  <a:latin typeface="Cambria Math" panose="02040503050406030204" pitchFamily="18" charset="0"/>
                                </a:rPr>
                                <m:t>1</m:t>
                              </m:r>
                            </m:e>
                            <m:e>
                              <m:r>
                                <a:rPr lang="en-US" sz="2800" b="0" i="1" dirty="0" smtClean="0">
                                  <a:latin typeface="Cambria Math" panose="02040503050406030204" pitchFamily="18" charset="0"/>
                                </a:rPr>
                                <m:t>0</m:t>
                              </m:r>
                            </m:e>
                          </m:mr>
                          <m:mr>
                            <m:e>
                              <m:r>
                                <a:rPr lang="en-US" sz="2800" b="0" i="1" dirty="0" smtClean="0">
                                  <a:latin typeface="Cambria Math" panose="02040503050406030204" pitchFamily="18" charset="0"/>
                                </a:rPr>
                                <m:t>0</m:t>
                              </m:r>
                            </m:e>
                            <m:e>
                              <m:r>
                                <a:rPr lang="en-US" sz="2800" b="0" i="1" dirty="0" smtClean="0">
                                  <a:latin typeface="Cambria Math" panose="02040503050406030204" pitchFamily="18" charset="0"/>
                                </a:rPr>
                                <m:t>−1</m:t>
                              </m:r>
                            </m:e>
                          </m:mr>
                        </m:m>
                      </m:e>
                    </m:d>
                  </m:oMath>
                </a14:m>
                <a:r>
                  <a:rPr lang="en-US" sz="2800" b="1" dirty="0"/>
                  <a:t> </a:t>
                </a:r>
              </a:p>
            </p:txBody>
          </p:sp>
        </mc:Choice>
        <mc:Fallback xmlns="">
          <p:sp>
            <p:nvSpPr>
              <p:cNvPr id="12" name="Rectangle 11">
                <a:extLst>
                  <a:ext uri="{FF2B5EF4-FFF2-40B4-BE49-F238E27FC236}">
                    <a16:creationId xmlns:a16="http://schemas.microsoft.com/office/drawing/2014/main" id="{3007E562-2569-42C7-B318-FDB46E858BC1}"/>
                  </a:ext>
                </a:extLst>
              </p:cNvPr>
              <p:cNvSpPr>
                <a:spLocks noRot="1" noChangeAspect="1" noMove="1" noResize="1" noEditPoints="1" noAdjustHandles="1" noChangeArrowheads="1" noChangeShapeType="1" noTextEdit="1"/>
              </p:cNvSpPr>
              <p:nvPr/>
            </p:nvSpPr>
            <p:spPr>
              <a:xfrm>
                <a:off x="8803672" y="3304487"/>
                <a:ext cx="2334806" cy="854273"/>
              </a:xfrm>
              <a:prstGeom prst="rect">
                <a:avLst/>
              </a:prstGeom>
              <a:blipFill>
                <a:blip r:embed="rId4"/>
                <a:stretch>
                  <a:fillRect/>
                </a:stretch>
              </a:blipFill>
            </p:spPr>
            <p:txBody>
              <a:bodyPr/>
              <a:lstStyle/>
              <a:p>
                <a:r>
                  <a:rPr lang="en-US">
                    <a:noFill/>
                  </a:rPr>
                  <a:t> </a:t>
                </a:r>
              </a:p>
            </p:txBody>
          </p:sp>
        </mc:Fallback>
      </mc:AlternateContent>
      <p:sp>
        <p:nvSpPr>
          <p:cNvPr id="13" name="Rectangle 12">
            <a:extLst>
              <a:ext uri="{FF2B5EF4-FFF2-40B4-BE49-F238E27FC236}">
                <a16:creationId xmlns:a16="http://schemas.microsoft.com/office/drawing/2014/main" id="{FF600B80-A7CC-408C-8C0C-896A18310B59}"/>
              </a:ext>
            </a:extLst>
          </p:cNvPr>
          <p:cNvSpPr/>
          <p:nvPr/>
        </p:nvSpPr>
        <p:spPr>
          <a:xfrm>
            <a:off x="662902" y="4299481"/>
            <a:ext cx="2585836" cy="523220"/>
          </a:xfrm>
          <a:prstGeom prst="rect">
            <a:avLst/>
          </a:prstGeom>
        </p:spPr>
        <p:txBody>
          <a:bodyPr wrap="none">
            <a:spAutoFit/>
          </a:bodyPr>
          <a:lstStyle/>
          <a:p>
            <a:r>
              <a:rPr lang="en-US" sz="2800" dirty="0"/>
              <a:t>Spin along x-axis</a:t>
            </a:r>
            <a:endParaRPr lang="en-US" sz="2800" b="1" dirty="0"/>
          </a:p>
        </p:txBody>
      </p:sp>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F714E413-C3F4-4206-97E4-665CFFF94429}"/>
                  </a:ext>
                </a:extLst>
              </p:cNvPr>
              <p:cNvSpPr/>
              <p:nvPr/>
            </p:nvSpPr>
            <p:spPr>
              <a:xfrm>
                <a:off x="5273111" y="4299481"/>
                <a:ext cx="135094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𝑋</m:t>
                      </m:r>
                      <m:r>
                        <m:rPr>
                          <m:nor/>
                        </m:rPr>
                        <a:rPr lang="en-US" sz="2800" b="0" i="0" smtClean="0">
                          <a:latin typeface="Cambria Math" panose="02040503050406030204" pitchFamily="18" charset="0"/>
                        </a:rPr>
                        <m:t> </m:t>
                      </m:r>
                      <m:r>
                        <m:rPr>
                          <m:nor/>
                        </m:rPr>
                        <a:rPr lang="en-US" sz="2800" dirty="0"/>
                        <m:t>or</m:t>
                      </m:r>
                      <m:r>
                        <m:rPr>
                          <m:nor/>
                        </m:rPr>
                        <a:rPr lang="en-US" sz="2800" dirty="0"/>
                        <m:t> </m:t>
                      </m:r>
                      <m:sSub>
                        <m:sSubPr>
                          <m:ctrlPr>
                            <a:rPr lang="en-US" sz="2800" i="1">
                              <a:latin typeface="Cambria Math" panose="02040503050406030204" pitchFamily="18" charset="0"/>
                            </a:rPr>
                          </m:ctrlPr>
                        </m:sSubPr>
                        <m:e>
                          <m:r>
                            <a:rPr lang="en-US" sz="2800" i="1">
                              <a:latin typeface="Cambria Math" panose="02040503050406030204" pitchFamily="18" charset="0"/>
                            </a:rPr>
                            <m:t>𝜎</m:t>
                          </m:r>
                        </m:e>
                        <m:sub>
                          <m:r>
                            <a:rPr lang="en-US" sz="2800" b="0" i="1" smtClean="0">
                              <a:latin typeface="Cambria Math" panose="02040503050406030204" pitchFamily="18" charset="0"/>
                            </a:rPr>
                            <m:t>𝑋</m:t>
                          </m:r>
                        </m:sub>
                      </m:sSub>
                    </m:oMath>
                  </m:oMathPara>
                </a14:m>
                <a:endParaRPr lang="en-US" sz="2800" dirty="0"/>
              </a:p>
            </p:txBody>
          </p:sp>
        </mc:Choice>
        <mc:Fallback xmlns="">
          <p:sp>
            <p:nvSpPr>
              <p:cNvPr id="14" name="Rectangle 13">
                <a:extLst>
                  <a:ext uri="{FF2B5EF4-FFF2-40B4-BE49-F238E27FC236}">
                    <a16:creationId xmlns:a16="http://schemas.microsoft.com/office/drawing/2014/main" id="{F714E413-C3F4-4206-97E4-665CFFF94429}"/>
                  </a:ext>
                </a:extLst>
              </p:cNvPr>
              <p:cNvSpPr>
                <a:spLocks noRot="1" noChangeAspect="1" noMove="1" noResize="1" noEditPoints="1" noAdjustHandles="1" noChangeArrowheads="1" noChangeShapeType="1" noTextEdit="1"/>
              </p:cNvSpPr>
              <p:nvPr/>
            </p:nvSpPr>
            <p:spPr>
              <a:xfrm>
                <a:off x="5273111" y="4299481"/>
                <a:ext cx="1350946" cy="523220"/>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85AF98D9-A1F3-4A13-99D6-CF0E7AE22A88}"/>
                  </a:ext>
                </a:extLst>
              </p:cNvPr>
              <p:cNvSpPr/>
              <p:nvPr/>
            </p:nvSpPr>
            <p:spPr>
              <a:xfrm>
                <a:off x="8803672" y="4299481"/>
                <a:ext cx="2084738" cy="854273"/>
              </a:xfrm>
              <a:prstGeom prst="rect">
                <a:avLst/>
              </a:prstGeom>
            </p:spPr>
            <p:txBody>
              <a:bodyPr wrap="none">
                <a:spAutoFit/>
              </a:bodyPr>
              <a:lstStyle/>
              <a:p>
                <a14:m>
                  <m:oMath xmlns:m="http://schemas.openxmlformats.org/officeDocument/2006/math">
                    <m:r>
                      <a:rPr lang="en-US" sz="2800" b="0" i="1" dirty="0" smtClean="0">
                        <a:latin typeface="Cambria Math" panose="02040503050406030204" pitchFamily="18" charset="0"/>
                      </a:rPr>
                      <m:t>𝑋</m:t>
                    </m:r>
                    <m:r>
                      <a:rPr lang="en-US" sz="2800" b="0" i="1" dirty="0" smtClean="0">
                        <a:latin typeface="Cambria Math" panose="02040503050406030204" pitchFamily="18" charset="0"/>
                      </a:rPr>
                      <m:t>=</m:t>
                    </m:r>
                    <m:d>
                      <m:dPr>
                        <m:ctrlPr>
                          <a:rPr lang="en-US" sz="2800" b="0" i="1" dirty="0" smtClean="0">
                            <a:latin typeface="Cambria Math" panose="02040503050406030204" pitchFamily="18" charset="0"/>
                          </a:rPr>
                        </m:ctrlPr>
                      </m:dPr>
                      <m:e>
                        <m:m>
                          <m:mPr>
                            <m:mcs>
                              <m:mc>
                                <m:mcPr>
                                  <m:count m:val="2"/>
                                  <m:mcJc m:val="center"/>
                                </m:mcPr>
                              </m:mc>
                            </m:mcs>
                            <m:ctrlPr>
                              <a:rPr lang="en-US" sz="2800" b="0" i="1" dirty="0" smtClean="0">
                                <a:latin typeface="Cambria Math" panose="02040503050406030204" pitchFamily="18" charset="0"/>
                              </a:rPr>
                            </m:ctrlPr>
                          </m:mPr>
                          <m:mr>
                            <m:e>
                              <m:r>
                                <m:rPr>
                                  <m:brk m:alnAt="7"/>
                                </m:rPr>
                                <a:rPr lang="en-US" sz="2800" b="0" i="1" dirty="0" smtClean="0">
                                  <a:latin typeface="Cambria Math" panose="02040503050406030204" pitchFamily="18" charset="0"/>
                                </a:rPr>
                                <m:t>0</m:t>
                              </m:r>
                            </m:e>
                            <m:e>
                              <m:r>
                                <a:rPr lang="en-US" sz="2800" b="0" i="1" dirty="0" smtClean="0">
                                  <a:latin typeface="Cambria Math" panose="02040503050406030204" pitchFamily="18" charset="0"/>
                                </a:rPr>
                                <m:t>1</m:t>
                              </m:r>
                            </m:e>
                          </m:mr>
                          <m:mr>
                            <m:e>
                              <m:r>
                                <a:rPr lang="en-US" sz="2800" b="0" i="1" dirty="0" smtClean="0">
                                  <a:latin typeface="Cambria Math" panose="02040503050406030204" pitchFamily="18" charset="0"/>
                                </a:rPr>
                                <m:t>1</m:t>
                              </m:r>
                            </m:e>
                            <m:e>
                              <m:r>
                                <a:rPr lang="en-US" sz="2800" b="0" i="1" dirty="0" smtClean="0">
                                  <a:latin typeface="Cambria Math" panose="02040503050406030204" pitchFamily="18" charset="0"/>
                                </a:rPr>
                                <m:t>0</m:t>
                              </m:r>
                            </m:e>
                          </m:mr>
                        </m:m>
                      </m:e>
                    </m:d>
                  </m:oMath>
                </a14:m>
                <a:r>
                  <a:rPr lang="en-US" sz="2800" b="1" dirty="0"/>
                  <a:t> </a:t>
                </a:r>
              </a:p>
            </p:txBody>
          </p:sp>
        </mc:Choice>
        <mc:Fallback xmlns="">
          <p:sp>
            <p:nvSpPr>
              <p:cNvPr id="15" name="Rectangle 14">
                <a:extLst>
                  <a:ext uri="{FF2B5EF4-FFF2-40B4-BE49-F238E27FC236}">
                    <a16:creationId xmlns:a16="http://schemas.microsoft.com/office/drawing/2014/main" id="{85AF98D9-A1F3-4A13-99D6-CF0E7AE22A88}"/>
                  </a:ext>
                </a:extLst>
              </p:cNvPr>
              <p:cNvSpPr>
                <a:spLocks noRot="1" noChangeAspect="1" noMove="1" noResize="1" noEditPoints="1" noAdjustHandles="1" noChangeArrowheads="1" noChangeShapeType="1" noTextEdit="1"/>
              </p:cNvSpPr>
              <p:nvPr/>
            </p:nvSpPr>
            <p:spPr>
              <a:xfrm>
                <a:off x="8803672" y="4299481"/>
                <a:ext cx="2084738" cy="854273"/>
              </a:xfrm>
              <a:prstGeom prst="rect">
                <a:avLst/>
              </a:prstGeom>
              <a:blipFill>
                <a:blip r:embed="rId6"/>
                <a:stretch>
                  <a:fillRect/>
                </a:stretch>
              </a:blipFill>
            </p:spPr>
            <p:txBody>
              <a:bodyPr/>
              <a:lstStyle/>
              <a:p>
                <a:r>
                  <a:rPr lang="en-US">
                    <a:noFill/>
                  </a:rPr>
                  <a:t> </a:t>
                </a:r>
              </a:p>
            </p:txBody>
          </p:sp>
        </mc:Fallback>
      </mc:AlternateContent>
      <p:sp>
        <p:nvSpPr>
          <p:cNvPr id="16" name="Rectangle 15">
            <a:extLst>
              <a:ext uri="{FF2B5EF4-FFF2-40B4-BE49-F238E27FC236}">
                <a16:creationId xmlns:a16="http://schemas.microsoft.com/office/drawing/2014/main" id="{9CAD5AC3-B918-4576-AAA4-A1BE3A4FB86F}"/>
              </a:ext>
            </a:extLst>
          </p:cNvPr>
          <p:cNvSpPr/>
          <p:nvPr/>
        </p:nvSpPr>
        <p:spPr>
          <a:xfrm>
            <a:off x="662902" y="5294011"/>
            <a:ext cx="2592248" cy="523220"/>
          </a:xfrm>
          <a:prstGeom prst="rect">
            <a:avLst/>
          </a:prstGeom>
        </p:spPr>
        <p:txBody>
          <a:bodyPr wrap="none">
            <a:spAutoFit/>
          </a:bodyPr>
          <a:lstStyle/>
          <a:p>
            <a:r>
              <a:rPr lang="en-US" sz="2800" dirty="0"/>
              <a:t>Spin along y-axis</a:t>
            </a:r>
            <a:endParaRPr lang="en-US" sz="2800" b="1" dirty="0"/>
          </a:p>
        </p:txBody>
      </p:sp>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2AFD638F-62C1-4221-A85C-089B985B8971}"/>
                  </a:ext>
                </a:extLst>
              </p:cNvPr>
              <p:cNvSpPr/>
              <p:nvPr/>
            </p:nvSpPr>
            <p:spPr>
              <a:xfrm>
                <a:off x="5273111" y="5294011"/>
                <a:ext cx="132690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𝑌</m:t>
                      </m:r>
                      <m:r>
                        <m:rPr>
                          <m:nor/>
                        </m:rPr>
                        <a:rPr lang="en-US" sz="2800" b="0" i="0" smtClean="0">
                          <a:latin typeface="Cambria Math" panose="02040503050406030204" pitchFamily="18" charset="0"/>
                        </a:rPr>
                        <m:t> </m:t>
                      </m:r>
                      <m:r>
                        <m:rPr>
                          <m:nor/>
                        </m:rPr>
                        <a:rPr lang="en-US" sz="2800" dirty="0"/>
                        <m:t>or</m:t>
                      </m:r>
                      <m:r>
                        <m:rPr>
                          <m:nor/>
                        </m:rPr>
                        <a:rPr lang="en-US" sz="2800" dirty="0"/>
                        <m:t> </m:t>
                      </m:r>
                      <m:sSub>
                        <m:sSubPr>
                          <m:ctrlPr>
                            <a:rPr lang="en-US" sz="2800" i="1">
                              <a:latin typeface="Cambria Math" panose="02040503050406030204" pitchFamily="18" charset="0"/>
                            </a:rPr>
                          </m:ctrlPr>
                        </m:sSubPr>
                        <m:e>
                          <m:r>
                            <a:rPr lang="en-US" sz="2800" i="1">
                              <a:latin typeface="Cambria Math" panose="02040503050406030204" pitchFamily="18" charset="0"/>
                            </a:rPr>
                            <m:t>𝜎</m:t>
                          </m:r>
                        </m:e>
                        <m:sub>
                          <m:r>
                            <a:rPr lang="en-US" sz="2800" b="0" i="1" smtClean="0">
                              <a:latin typeface="Cambria Math" panose="02040503050406030204" pitchFamily="18" charset="0"/>
                            </a:rPr>
                            <m:t>𝑌</m:t>
                          </m:r>
                        </m:sub>
                      </m:sSub>
                    </m:oMath>
                  </m:oMathPara>
                </a14:m>
                <a:endParaRPr lang="en-US" sz="2800" dirty="0"/>
              </a:p>
            </p:txBody>
          </p:sp>
        </mc:Choice>
        <mc:Fallback xmlns="">
          <p:sp>
            <p:nvSpPr>
              <p:cNvPr id="17" name="Rectangle 16">
                <a:extLst>
                  <a:ext uri="{FF2B5EF4-FFF2-40B4-BE49-F238E27FC236}">
                    <a16:creationId xmlns:a16="http://schemas.microsoft.com/office/drawing/2014/main" id="{2AFD638F-62C1-4221-A85C-089B985B8971}"/>
                  </a:ext>
                </a:extLst>
              </p:cNvPr>
              <p:cNvSpPr>
                <a:spLocks noRot="1" noChangeAspect="1" noMove="1" noResize="1" noEditPoints="1" noAdjustHandles="1" noChangeArrowheads="1" noChangeShapeType="1" noTextEdit="1"/>
              </p:cNvSpPr>
              <p:nvPr/>
            </p:nvSpPr>
            <p:spPr>
              <a:xfrm>
                <a:off x="5273111" y="5294011"/>
                <a:ext cx="1326902" cy="523220"/>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ectangle 17">
                <a:extLst>
                  <a:ext uri="{FF2B5EF4-FFF2-40B4-BE49-F238E27FC236}">
                    <a16:creationId xmlns:a16="http://schemas.microsoft.com/office/drawing/2014/main" id="{DA4CD57F-C160-4402-BAB1-1EDDAB7F9E78}"/>
                  </a:ext>
                </a:extLst>
              </p:cNvPr>
              <p:cNvSpPr/>
              <p:nvPr/>
            </p:nvSpPr>
            <p:spPr>
              <a:xfrm>
                <a:off x="8803672" y="5294011"/>
                <a:ext cx="2264466" cy="854273"/>
              </a:xfrm>
              <a:prstGeom prst="rect">
                <a:avLst/>
              </a:prstGeom>
            </p:spPr>
            <p:txBody>
              <a:bodyPr wrap="none">
                <a:spAutoFit/>
              </a:bodyPr>
              <a:lstStyle/>
              <a:p>
                <a14:m>
                  <m:oMath xmlns:m="http://schemas.openxmlformats.org/officeDocument/2006/math">
                    <m:r>
                      <a:rPr lang="en-US" sz="2800" b="0" i="1" dirty="0" smtClean="0">
                        <a:latin typeface="Cambria Math" panose="02040503050406030204" pitchFamily="18" charset="0"/>
                      </a:rPr>
                      <m:t>𝑌</m:t>
                    </m:r>
                    <m:r>
                      <a:rPr lang="en-US" sz="2800" b="0" i="1" dirty="0" smtClean="0">
                        <a:latin typeface="Cambria Math" panose="02040503050406030204" pitchFamily="18" charset="0"/>
                      </a:rPr>
                      <m:t>=</m:t>
                    </m:r>
                    <m:d>
                      <m:dPr>
                        <m:ctrlPr>
                          <a:rPr lang="en-US" sz="2800" b="0" i="1" dirty="0" smtClean="0">
                            <a:latin typeface="Cambria Math" panose="02040503050406030204" pitchFamily="18" charset="0"/>
                          </a:rPr>
                        </m:ctrlPr>
                      </m:dPr>
                      <m:e>
                        <m:m>
                          <m:mPr>
                            <m:mcs>
                              <m:mc>
                                <m:mcPr>
                                  <m:count m:val="2"/>
                                  <m:mcJc m:val="center"/>
                                </m:mcPr>
                              </m:mc>
                            </m:mcs>
                            <m:ctrlPr>
                              <a:rPr lang="en-US" sz="2800" b="0" i="1" dirty="0" smtClean="0">
                                <a:latin typeface="Cambria Math" panose="02040503050406030204" pitchFamily="18" charset="0"/>
                              </a:rPr>
                            </m:ctrlPr>
                          </m:mPr>
                          <m:mr>
                            <m:e>
                              <m:r>
                                <m:rPr>
                                  <m:brk m:alnAt="7"/>
                                </m:rPr>
                                <a:rPr lang="en-US" sz="2800" b="0" i="1" dirty="0" smtClean="0">
                                  <a:latin typeface="Cambria Math" panose="02040503050406030204" pitchFamily="18" charset="0"/>
                                </a:rPr>
                                <m:t>0</m:t>
                              </m:r>
                            </m:e>
                            <m:e>
                              <m:r>
                                <a:rPr lang="en-US" sz="2800" b="0" i="1" dirty="0" smtClean="0">
                                  <a:latin typeface="Cambria Math" panose="02040503050406030204" pitchFamily="18" charset="0"/>
                                </a:rPr>
                                <m:t>−</m:t>
                              </m:r>
                              <m:r>
                                <a:rPr lang="en-US" sz="2800" b="0" i="1" dirty="0" smtClean="0">
                                  <a:latin typeface="Cambria Math" panose="02040503050406030204" pitchFamily="18" charset="0"/>
                                </a:rPr>
                                <m:t>𝑖</m:t>
                              </m:r>
                            </m:e>
                          </m:mr>
                          <m:mr>
                            <m:e>
                              <m:r>
                                <a:rPr lang="en-US" sz="2800" b="0" i="1" dirty="0" smtClean="0">
                                  <a:latin typeface="Cambria Math" panose="02040503050406030204" pitchFamily="18" charset="0"/>
                                </a:rPr>
                                <m:t>𝑖</m:t>
                              </m:r>
                            </m:e>
                            <m:e>
                              <m:r>
                                <a:rPr lang="en-US" sz="2800" b="0" i="1" dirty="0" smtClean="0">
                                  <a:latin typeface="Cambria Math" panose="02040503050406030204" pitchFamily="18" charset="0"/>
                                </a:rPr>
                                <m:t>0</m:t>
                              </m:r>
                            </m:e>
                          </m:mr>
                        </m:m>
                      </m:e>
                    </m:d>
                  </m:oMath>
                </a14:m>
                <a:r>
                  <a:rPr lang="en-US" sz="2800" b="1" dirty="0"/>
                  <a:t> </a:t>
                </a:r>
              </a:p>
            </p:txBody>
          </p:sp>
        </mc:Choice>
        <mc:Fallback xmlns="">
          <p:sp>
            <p:nvSpPr>
              <p:cNvPr id="18" name="Rectangle 17">
                <a:extLst>
                  <a:ext uri="{FF2B5EF4-FFF2-40B4-BE49-F238E27FC236}">
                    <a16:creationId xmlns:a16="http://schemas.microsoft.com/office/drawing/2014/main" id="{DA4CD57F-C160-4402-BAB1-1EDDAB7F9E78}"/>
                  </a:ext>
                </a:extLst>
              </p:cNvPr>
              <p:cNvSpPr>
                <a:spLocks noRot="1" noChangeAspect="1" noMove="1" noResize="1" noEditPoints="1" noAdjustHandles="1" noChangeArrowheads="1" noChangeShapeType="1" noTextEdit="1"/>
              </p:cNvSpPr>
              <p:nvPr/>
            </p:nvSpPr>
            <p:spPr>
              <a:xfrm>
                <a:off x="8803672" y="5294011"/>
                <a:ext cx="2264466" cy="854273"/>
              </a:xfrm>
              <a:prstGeom prst="rect">
                <a:avLst/>
              </a:prstGeom>
              <a:blipFill>
                <a:blip r:embed="rId8"/>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975441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1" grpId="0"/>
      <p:bldP spid="12" grpId="0"/>
      <p:bldP spid="13" grpId="0"/>
      <p:bldP spid="14" grpId="0"/>
      <p:bldP spid="15" grpId="0"/>
      <p:bldP spid="16" grpId="0"/>
      <p:bldP spid="17" grpId="0"/>
      <p:bldP spid="1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D7F5D8-47E3-43B9-AF57-71B1F91283E9}"/>
              </a:ext>
            </a:extLst>
          </p:cNvPr>
          <p:cNvSpPr>
            <a:spLocks noGrp="1"/>
          </p:cNvSpPr>
          <p:nvPr>
            <p:ph type="title"/>
          </p:nvPr>
        </p:nvSpPr>
        <p:spPr/>
        <p:txBody>
          <a:bodyPr/>
          <a:lstStyle/>
          <a:p>
            <a:r>
              <a:rPr lang="en-US" dirty="0"/>
              <a:t>PROGRAM FOR TODAY</a:t>
            </a:r>
          </a:p>
        </p:txBody>
      </p:sp>
      <p:sp>
        <p:nvSpPr>
          <p:cNvPr id="3" name="Content Placeholder 2">
            <a:extLst>
              <a:ext uri="{FF2B5EF4-FFF2-40B4-BE49-F238E27FC236}">
                <a16:creationId xmlns:a16="http://schemas.microsoft.com/office/drawing/2014/main" id="{A5DB9AC3-0174-4EC8-AC59-EDB4F190555A}"/>
              </a:ext>
            </a:extLst>
          </p:cNvPr>
          <p:cNvSpPr>
            <a:spLocks noGrp="1"/>
          </p:cNvSpPr>
          <p:nvPr>
            <p:ph idx="1"/>
          </p:nvPr>
        </p:nvSpPr>
        <p:spPr/>
        <p:txBody>
          <a:bodyPr>
            <a:normAutofit/>
          </a:bodyPr>
          <a:lstStyle/>
          <a:p>
            <a:pPr marL="0" indent="0">
              <a:buNone/>
            </a:pPr>
            <a:endParaRPr lang="en-US" dirty="0"/>
          </a:p>
          <a:p>
            <a:r>
              <a:rPr lang="en-US" dirty="0"/>
              <a:t>Canvas attendance quiz</a:t>
            </a:r>
          </a:p>
          <a:p>
            <a:endParaRPr lang="en-US" dirty="0"/>
          </a:p>
          <a:p>
            <a:r>
              <a:rPr lang="en-US" dirty="0"/>
              <a:t>Pre-lab zoom feedback</a:t>
            </a:r>
          </a:p>
          <a:p>
            <a:endParaRPr lang="en-US" dirty="0"/>
          </a:p>
          <a:p>
            <a:r>
              <a:rPr lang="en-US" dirty="0"/>
              <a:t>Questions from last week</a:t>
            </a:r>
          </a:p>
          <a:p>
            <a:pPr marL="0" indent="0">
              <a:buNone/>
            </a:pPr>
            <a:endParaRPr lang="en-US" dirty="0"/>
          </a:p>
          <a:p>
            <a:r>
              <a:rPr lang="en-US" dirty="0"/>
              <a:t>Lab content</a:t>
            </a:r>
          </a:p>
          <a:p>
            <a:endParaRPr lang="en-US" dirty="0"/>
          </a:p>
          <a:p>
            <a:r>
              <a:rPr lang="en-US" dirty="0"/>
              <a:t>Post-lab zoom feedback</a:t>
            </a:r>
          </a:p>
        </p:txBody>
      </p:sp>
      <p:sp>
        <p:nvSpPr>
          <p:cNvPr id="4" name="Slide Number Placeholder 3">
            <a:extLst>
              <a:ext uri="{FF2B5EF4-FFF2-40B4-BE49-F238E27FC236}">
                <a16:creationId xmlns:a16="http://schemas.microsoft.com/office/drawing/2014/main" id="{39149B66-D3DB-4D83-8101-6508A1A10C0E}"/>
              </a:ext>
            </a:extLst>
          </p:cNvPr>
          <p:cNvSpPr>
            <a:spLocks noGrp="1"/>
          </p:cNvSpPr>
          <p:nvPr>
            <p:ph type="sldNum" sz="quarter" idx="12"/>
          </p:nvPr>
        </p:nvSpPr>
        <p:spPr/>
        <p:txBody>
          <a:bodyPr/>
          <a:lstStyle/>
          <a:p>
            <a:r>
              <a:rPr lang="en-US"/>
              <a:t>-</a:t>
            </a:r>
            <a:fld id="{BD38AACF-A1E5-4B3D-A2A3-8556D0AADC37}" type="slidenum">
              <a:rPr lang="en-US" smtClean="0"/>
              <a:pPr/>
              <a:t>2</a:t>
            </a:fld>
            <a:r>
              <a:rPr lang="en-US"/>
              <a:t>-</a:t>
            </a:r>
            <a:endParaRPr lang="en-US" dirty="0"/>
          </a:p>
        </p:txBody>
      </p:sp>
    </p:spTree>
    <p:extLst>
      <p:ext uri="{BB962C8B-B14F-4D97-AF65-F5344CB8AC3E}">
        <p14:creationId xmlns:p14="http://schemas.microsoft.com/office/powerpoint/2010/main" val="1314025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E49B2F-2346-45C5-8CC4-D0EECE71CB8C}"/>
              </a:ext>
            </a:extLst>
          </p:cNvPr>
          <p:cNvSpPr>
            <a:spLocks noGrp="1"/>
          </p:cNvSpPr>
          <p:nvPr>
            <p:ph type="title"/>
          </p:nvPr>
        </p:nvSpPr>
        <p:spPr/>
        <p:txBody>
          <a:bodyPr/>
          <a:lstStyle/>
          <a:p>
            <a:r>
              <a:rPr lang="en-US" dirty="0"/>
              <a:t>Measuring Spin - theory</a:t>
            </a:r>
          </a:p>
        </p:txBody>
      </p:sp>
      <p:sp>
        <p:nvSpPr>
          <p:cNvPr id="4" name="Slide Number Placeholder 3">
            <a:extLst>
              <a:ext uri="{FF2B5EF4-FFF2-40B4-BE49-F238E27FC236}">
                <a16:creationId xmlns:a16="http://schemas.microsoft.com/office/drawing/2014/main" id="{633B7453-546B-424E-9132-060434492B8D}"/>
              </a:ext>
            </a:extLst>
          </p:cNvPr>
          <p:cNvSpPr>
            <a:spLocks noGrp="1"/>
          </p:cNvSpPr>
          <p:nvPr>
            <p:ph type="sldNum" sz="quarter" idx="12"/>
          </p:nvPr>
        </p:nvSpPr>
        <p:spPr/>
        <p:txBody>
          <a:bodyPr/>
          <a:lstStyle/>
          <a:p>
            <a:r>
              <a:rPr lang="en-US"/>
              <a:t>-</a:t>
            </a:r>
            <a:fld id="{BD38AACF-A1E5-4B3D-A2A3-8556D0AADC37}" type="slidenum">
              <a:rPr lang="en-US" smtClean="0"/>
              <a:pPr/>
              <a:t>20</a:t>
            </a:fld>
            <a:r>
              <a:rPr lang="en-US"/>
              <a:t>-</a:t>
            </a:r>
            <a:endParaRPr lang="en-US" dirty="0"/>
          </a:p>
        </p:txBody>
      </p:sp>
      <p:sp>
        <p:nvSpPr>
          <p:cNvPr id="5" name="Rectangle 4">
            <a:extLst>
              <a:ext uri="{FF2B5EF4-FFF2-40B4-BE49-F238E27FC236}">
                <a16:creationId xmlns:a16="http://schemas.microsoft.com/office/drawing/2014/main" id="{C7131595-AC9A-4872-A413-9C1FA9F675CE}"/>
              </a:ext>
            </a:extLst>
          </p:cNvPr>
          <p:cNvSpPr/>
          <p:nvPr/>
        </p:nvSpPr>
        <p:spPr>
          <a:xfrm>
            <a:off x="438658" y="1804756"/>
            <a:ext cx="2614370" cy="523220"/>
          </a:xfrm>
          <a:prstGeom prst="rect">
            <a:avLst/>
          </a:prstGeom>
        </p:spPr>
        <p:txBody>
          <a:bodyPr wrap="none">
            <a:spAutoFit/>
          </a:bodyPr>
          <a:lstStyle/>
          <a:p>
            <a:r>
              <a:rPr lang="en-US" sz="2800" b="1" dirty="0"/>
              <a:t>Operator Matrix</a:t>
            </a:r>
          </a:p>
        </p:txBody>
      </p:sp>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64423AAC-0DAE-4F02-AAB0-21DBB55D7DE4}"/>
                  </a:ext>
                </a:extLst>
              </p:cNvPr>
              <p:cNvSpPr/>
              <p:nvPr/>
            </p:nvSpPr>
            <p:spPr>
              <a:xfrm>
                <a:off x="554478" y="2580740"/>
                <a:ext cx="2334806" cy="854273"/>
              </a:xfrm>
              <a:prstGeom prst="rect">
                <a:avLst/>
              </a:prstGeom>
            </p:spPr>
            <p:txBody>
              <a:bodyPr wrap="none">
                <a:spAutoFit/>
              </a:bodyPr>
              <a:lstStyle/>
              <a:p>
                <a14:m>
                  <m:oMath xmlns:m="http://schemas.openxmlformats.org/officeDocument/2006/math">
                    <m:r>
                      <a:rPr lang="en-US" sz="2800" b="0" i="1" dirty="0" smtClean="0">
                        <a:latin typeface="Cambria Math" panose="02040503050406030204" pitchFamily="18" charset="0"/>
                      </a:rPr>
                      <m:t>𝑍</m:t>
                    </m:r>
                    <m:r>
                      <a:rPr lang="en-US" sz="2800" b="0" i="1" dirty="0" smtClean="0">
                        <a:latin typeface="Cambria Math" panose="02040503050406030204" pitchFamily="18" charset="0"/>
                      </a:rPr>
                      <m:t>=</m:t>
                    </m:r>
                    <m:d>
                      <m:dPr>
                        <m:ctrlPr>
                          <a:rPr lang="en-US" sz="2800" b="0" i="1" dirty="0" smtClean="0">
                            <a:latin typeface="Cambria Math" panose="02040503050406030204" pitchFamily="18" charset="0"/>
                          </a:rPr>
                        </m:ctrlPr>
                      </m:dPr>
                      <m:e>
                        <m:m>
                          <m:mPr>
                            <m:mcs>
                              <m:mc>
                                <m:mcPr>
                                  <m:count m:val="2"/>
                                  <m:mcJc m:val="center"/>
                                </m:mcPr>
                              </m:mc>
                            </m:mcs>
                            <m:ctrlPr>
                              <a:rPr lang="en-US" sz="2800" b="0" i="1" dirty="0" smtClean="0">
                                <a:latin typeface="Cambria Math" panose="02040503050406030204" pitchFamily="18" charset="0"/>
                              </a:rPr>
                            </m:ctrlPr>
                          </m:mPr>
                          <m:mr>
                            <m:e>
                              <m:r>
                                <m:rPr>
                                  <m:brk m:alnAt="7"/>
                                </m:rPr>
                                <a:rPr lang="en-US" sz="2800" b="0" i="1" dirty="0" smtClean="0">
                                  <a:latin typeface="Cambria Math" panose="02040503050406030204" pitchFamily="18" charset="0"/>
                                </a:rPr>
                                <m:t>1</m:t>
                              </m:r>
                            </m:e>
                            <m:e>
                              <m:r>
                                <a:rPr lang="en-US" sz="2800" b="0" i="1" dirty="0" smtClean="0">
                                  <a:latin typeface="Cambria Math" panose="02040503050406030204" pitchFamily="18" charset="0"/>
                                </a:rPr>
                                <m:t>0</m:t>
                              </m:r>
                            </m:e>
                          </m:mr>
                          <m:mr>
                            <m:e>
                              <m:r>
                                <a:rPr lang="en-US" sz="2800" b="0" i="1" dirty="0" smtClean="0">
                                  <a:latin typeface="Cambria Math" panose="02040503050406030204" pitchFamily="18" charset="0"/>
                                </a:rPr>
                                <m:t>0</m:t>
                              </m:r>
                            </m:e>
                            <m:e>
                              <m:r>
                                <a:rPr lang="en-US" sz="2800" b="0" i="1" dirty="0" smtClean="0">
                                  <a:latin typeface="Cambria Math" panose="02040503050406030204" pitchFamily="18" charset="0"/>
                                </a:rPr>
                                <m:t>−1</m:t>
                              </m:r>
                            </m:e>
                          </m:mr>
                        </m:m>
                      </m:e>
                    </m:d>
                  </m:oMath>
                </a14:m>
                <a:r>
                  <a:rPr lang="en-US" sz="2800" b="1" dirty="0"/>
                  <a:t> </a:t>
                </a:r>
              </a:p>
            </p:txBody>
          </p:sp>
        </mc:Choice>
        <mc:Fallback xmlns="">
          <p:sp>
            <p:nvSpPr>
              <p:cNvPr id="6" name="Rectangle 5">
                <a:extLst>
                  <a:ext uri="{FF2B5EF4-FFF2-40B4-BE49-F238E27FC236}">
                    <a16:creationId xmlns:a16="http://schemas.microsoft.com/office/drawing/2014/main" id="{64423AAC-0DAE-4F02-AAB0-21DBB55D7DE4}"/>
                  </a:ext>
                </a:extLst>
              </p:cNvPr>
              <p:cNvSpPr>
                <a:spLocks noRot="1" noChangeAspect="1" noMove="1" noResize="1" noEditPoints="1" noAdjustHandles="1" noChangeArrowheads="1" noChangeShapeType="1" noTextEdit="1"/>
              </p:cNvSpPr>
              <p:nvPr/>
            </p:nvSpPr>
            <p:spPr>
              <a:xfrm>
                <a:off x="554478" y="2580740"/>
                <a:ext cx="2334806" cy="854273"/>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32C01FB1-F8BD-4898-BFFA-C2A0E5370ACC}"/>
                  </a:ext>
                </a:extLst>
              </p:cNvPr>
              <p:cNvSpPr/>
              <p:nvPr/>
            </p:nvSpPr>
            <p:spPr>
              <a:xfrm>
                <a:off x="554478" y="3575734"/>
                <a:ext cx="2084738" cy="854273"/>
              </a:xfrm>
              <a:prstGeom prst="rect">
                <a:avLst/>
              </a:prstGeom>
            </p:spPr>
            <p:txBody>
              <a:bodyPr wrap="none">
                <a:spAutoFit/>
              </a:bodyPr>
              <a:lstStyle/>
              <a:p>
                <a14:m>
                  <m:oMath xmlns:m="http://schemas.openxmlformats.org/officeDocument/2006/math">
                    <m:r>
                      <a:rPr lang="en-US" sz="2800" b="0" i="1" dirty="0" smtClean="0">
                        <a:latin typeface="Cambria Math" panose="02040503050406030204" pitchFamily="18" charset="0"/>
                      </a:rPr>
                      <m:t>𝑋</m:t>
                    </m:r>
                    <m:r>
                      <a:rPr lang="en-US" sz="2800" b="0" i="1" dirty="0" smtClean="0">
                        <a:latin typeface="Cambria Math" panose="02040503050406030204" pitchFamily="18" charset="0"/>
                      </a:rPr>
                      <m:t>=</m:t>
                    </m:r>
                    <m:d>
                      <m:dPr>
                        <m:ctrlPr>
                          <a:rPr lang="en-US" sz="2800" b="0" i="1" dirty="0" smtClean="0">
                            <a:latin typeface="Cambria Math" panose="02040503050406030204" pitchFamily="18" charset="0"/>
                          </a:rPr>
                        </m:ctrlPr>
                      </m:dPr>
                      <m:e>
                        <m:m>
                          <m:mPr>
                            <m:mcs>
                              <m:mc>
                                <m:mcPr>
                                  <m:count m:val="2"/>
                                  <m:mcJc m:val="center"/>
                                </m:mcPr>
                              </m:mc>
                            </m:mcs>
                            <m:ctrlPr>
                              <a:rPr lang="en-US" sz="2800" b="0" i="1" dirty="0" smtClean="0">
                                <a:latin typeface="Cambria Math" panose="02040503050406030204" pitchFamily="18" charset="0"/>
                              </a:rPr>
                            </m:ctrlPr>
                          </m:mPr>
                          <m:mr>
                            <m:e>
                              <m:r>
                                <m:rPr>
                                  <m:brk m:alnAt="7"/>
                                </m:rPr>
                                <a:rPr lang="en-US" sz="2800" b="0" i="1" dirty="0" smtClean="0">
                                  <a:latin typeface="Cambria Math" panose="02040503050406030204" pitchFamily="18" charset="0"/>
                                </a:rPr>
                                <m:t>0</m:t>
                              </m:r>
                            </m:e>
                            <m:e>
                              <m:r>
                                <a:rPr lang="en-US" sz="2800" b="0" i="1" dirty="0" smtClean="0">
                                  <a:latin typeface="Cambria Math" panose="02040503050406030204" pitchFamily="18" charset="0"/>
                                </a:rPr>
                                <m:t>1</m:t>
                              </m:r>
                            </m:e>
                          </m:mr>
                          <m:mr>
                            <m:e>
                              <m:r>
                                <a:rPr lang="en-US" sz="2800" b="0" i="1" dirty="0" smtClean="0">
                                  <a:latin typeface="Cambria Math" panose="02040503050406030204" pitchFamily="18" charset="0"/>
                                </a:rPr>
                                <m:t>1</m:t>
                              </m:r>
                            </m:e>
                            <m:e>
                              <m:r>
                                <a:rPr lang="en-US" sz="2800" b="0" i="1" dirty="0" smtClean="0">
                                  <a:latin typeface="Cambria Math" panose="02040503050406030204" pitchFamily="18" charset="0"/>
                                </a:rPr>
                                <m:t>0</m:t>
                              </m:r>
                            </m:e>
                          </m:mr>
                        </m:m>
                      </m:e>
                    </m:d>
                  </m:oMath>
                </a14:m>
                <a:r>
                  <a:rPr lang="en-US" sz="2800" b="1" dirty="0"/>
                  <a:t> </a:t>
                </a:r>
              </a:p>
            </p:txBody>
          </p:sp>
        </mc:Choice>
        <mc:Fallback xmlns="">
          <p:sp>
            <p:nvSpPr>
              <p:cNvPr id="7" name="Rectangle 6">
                <a:extLst>
                  <a:ext uri="{FF2B5EF4-FFF2-40B4-BE49-F238E27FC236}">
                    <a16:creationId xmlns:a16="http://schemas.microsoft.com/office/drawing/2014/main" id="{32C01FB1-F8BD-4898-BFFA-C2A0E5370ACC}"/>
                  </a:ext>
                </a:extLst>
              </p:cNvPr>
              <p:cNvSpPr>
                <a:spLocks noRot="1" noChangeAspect="1" noMove="1" noResize="1" noEditPoints="1" noAdjustHandles="1" noChangeArrowheads="1" noChangeShapeType="1" noTextEdit="1"/>
              </p:cNvSpPr>
              <p:nvPr/>
            </p:nvSpPr>
            <p:spPr>
              <a:xfrm>
                <a:off x="554478" y="3575734"/>
                <a:ext cx="2084738" cy="854273"/>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BF96E182-54D7-46E5-AEA3-57978F08CEB7}"/>
                  </a:ext>
                </a:extLst>
              </p:cNvPr>
              <p:cNvSpPr/>
              <p:nvPr/>
            </p:nvSpPr>
            <p:spPr>
              <a:xfrm>
                <a:off x="554478" y="4570264"/>
                <a:ext cx="2264466" cy="854273"/>
              </a:xfrm>
              <a:prstGeom prst="rect">
                <a:avLst/>
              </a:prstGeom>
            </p:spPr>
            <p:txBody>
              <a:bodyPr wrap="none">
                <a:spAutoFit/>
              </a:bodyPr>
              <a:lstStyle/>
              <a:p>
                <a14:m>
                  <m:oMath xmlns:m="http://schemas.openxmlformats.org/officeDocument/2006/math">
                    <m:r>
                      <a:rPr lang="en-US" sz="2800" b="0" i="1" dirty="0" smtClean="0">
                        <a:latin typeface="Cambria Math" panose="02040503050406030204" pitchFamily="18" charset="0"/>
                      </a:rPr>
                      <m:t>𝑌</m:t>
                    </m:r>
                    <m:r>
                      <a:rPr lang="en-US" sz="2800" b="0" i="1" dirty="0" smtClean="0">
                        <a:latin typeface="Cambria Math" panose="02040503050406030204" pitchFamily="18" charset="0"/>
                      </a:rPr>
                      <m:t>=</m:t>
                    </m:r>
                    <m:d>
                      <m:dPr>
                        <m:ctrlPr>
                          <a:rPr lang="en-US" sz="2800" b="0" i="1" dirty="0" smtClean="0">
                            <a:latin typeface="Cambria Math" panose="02040503050406030204" pitchFamily="18" charset="0"/>
                          </a:rPr>
                        </m:ctrlPr>
                      </m:dPr>
                      <m:e>
                        <m:m>
                          <m:mPr>
                            <m:mcs>
                              <m:mc>
                                <m:mcPr>
                                  <m:count m:val="2"/>
                                  <m:mcJc m:val="center"/>
                                </m:mcPr>
                              </m:mc>
                            </m:mcs>
                            <m:ctrlPr>
                              <a:rPr lang="en-US" sz="2800" b="0" i="1" dirty="0" smtClean="0">
                                <a:latin typeface="Cambria Math" panose="02040503050406030204" pitchFamily="18" charset="0"/>
                              </a:rPr>
                            </m:ctrlPr>
                          </m:mPr>
                          <m:mr>
                            <m:e>
                              <m:r>
                                <m:rPr>
                                  <m:brk m:alnAt="7"/>
                                </m:rPr>
                                <a:rPr lang="en-US" sz="2800" b="0" i="1" dirty="0" smtClean="0">
                                  <a:latin typeface="Cambria Math" panose="02040503050406030204" pitchFamily="18" charset="0"/>
                                </a:rPr>
                                <m:t>0</m:t>
                              </m:r>
                            </m:e>
                            <m:e>
                              <m:r>
                                <a:rPr lang="en-US" sz="2800" b="0" i="1" dirty="0" smtClean="0">
                                  <a:latin typeface="Cambria Math" panose="02040503050406030204" pitchFamily="18" charset="0"/>
                                </a:rPr>
                                <m:t>−</m:t>
                              </m:r>
                              <m:r>
                                <a:rPr lang="en-US" sz="2800" b="0" i="1" dirty="0" smtClean="0">
                                  <a:latin typeface="Cambria Math" panose="02040503050406030204" pitchFamily="18" charset="0"/>
                                </a:rPr>
                                <m:t>𝑖</m:t>
                              </m:r>
                            </m:e>
                          </m:mr>
                          <m:mr>
                            <m:e>
                              <m:r>
                                <a:rPr lang="en-US" sz="2800" b="0" i="1" dirty="0" smtClean="0">
                                  <a:latin typeface="Cambria Math" panose="02040503050406030204" pitchFamily="18" charset="0"/>
                                </a:rPr>
                                <m:t>𝑖</m:t>
                              </m:r>
                            </m:e>
                            <m:e>
                              <m:r>
                                <a:rPr lang="en-US" sz="2800" b="0" i="1" dirty="0" smtClean="0">
                                  <a:latin typeface="Cambria Math" panose="02040503050406030204" pitchFamily="18" charset="0"/>
                                </a:rPr>
                                <m:t>0</m:t>
                              </m:r>
                            </m:e>
                          </m:mr>
                        </m:m>
                      </m:e>
                    </m:d>
                  </m:oMath>
                </a14:m>
                <a:r>
                  <a:rPr lang="en-US" sz="2800" b="1" dirty="0"/>
                  <a:t> </a:t>
                </a:r>
              </a:p>
            </p:txBody>
          </p:sp>
        </mc:Choice>
        <mc:Fallback xmlns="">
          <p:sp>
            <p:nvSpPr>
              <p:cNvPr id="8" name="Rectangle 7">
                <a:extLst>
                  <a:ext uri="{FF2B5EF4-FFF2-40B4-BE49-F238E27FC236}">
                    <a16:creationId xmlns:a16="http://schemas.microsoft.com/office/drawing/2014/main" id="{BF96E182-54D7-46E5-AEA3-57978F08CEB7}"/>
                  </a:ext>
                </a:extLst>
              </p:cNvPr>
              <p:cNvSpPr>
                <a:spLocks noRot="1" noChangeAspect="1" noMove="1" noResize="1" noEditPoints="1" noAdjustHandles="1" noChangeArrowheads="1" noChangeShapeType="1" noTextEdit="1"/>
              </p:cNvSpPr>
              <p:nvPr/>
            </p:nvSpPr>
            <p:spPr>
              <a:xfrm>
                <a:off x="554478" y="4570264"/>
                <a:ext cx="2264466" cy="854273"/>
              </a:xfrm>
              <a:prstGeom prst="rect">
                <a:avLst/>
              </a:prstGeom>
              <a:blipFill>
                <a:blip r:embed="rId5"/>
                <a:stretch>
                  <a:fillRect/>
                </a:stretch>
              </a:blipFill>
            </p:spPr>
            <p:txBody>
              <a:bodyPr/>
              <a:lstStyle/>
              <a:p>
                <a:r>
                  <a:rPr lang="en-US">
                    <a:noFill/>
                  </a:rPr>
                  <a:t> </a:t>
                </a:r>
              </a:p>
            </p:txBody>
          </p:sp>
        </mc:Fallback>
      </mc:AlternateContent>
      <p:sp>
        <p:nvSpPr>
          <p:cNvPr id="9" name="Rectangle 8">
            <a:extLst>
              <a:ext uri="{FF2B5EF4-FFF2-40B4-BE49-F238E27FC236}">
                <a16:creationId xmlns:a16="http://schemas.microsoft.com/office/drawing/2014/main" id="{29B96EE6-F167-4265-BB25-1D281444DD50}"/>
              </a:ext>
            </a:extLst>
          </p:cNvPr>
          <p:cNvSpPr/>
          <p:nvPr/>
        </p:nvSpPr>
        <p:spPr>
          <a:xfrm>
            <a:off x="3765338" y="1804756"/>
            <a:ext cx="4537781" cy="523220"/>
          </a:xfrm>
          <a:prstGeom prst="rect">
            <a:avLst/>
          </a:prstGeom>
        </p:spPr>
        <p:txBody>
          <a:bodyPr wrap="none">
            <a:spAutoFit/>
          </a:bodyPr>
          <a:lstStyle/>
          <a:p>
            <a:r>
              <a:rPr lang="en-US" sz="2800" b="1" dirty="0">
                <a:solidFill>
                  <a:schemeClr val="accent6">
                    <a:lumMod val="75000"/>
                  </a:schemeClr>
                </a:solidFill>
              </a:rPr>
              <a:t>Eigenvalues</a:t>
            </a:r>
            <a:r>
              <a:rPr lang="en-US" sz="2800" b="1" dirty="0"/>
              <a:t> and </a:t>
            </a:r>
            <a:r>
              <a:rPr lang="en-US" sz="2800" b="1" dirty="0">
                <a:solidFill>
                  <a:schemeClr val="accent1"/>
                </a:solidFill>
              </a:rPr>
              <a:t>eigenvectors</a:t>
            </a:r>
          </a:p>
        </p:txBody>
      </p:sp>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CB526B2F-262E-4DB6-B3DA-05146EC17E72}"/>
                  </a:ext>
                </a:extLst>
              </p:cNvPr>
              <p:cNvSpPr/>
              <p:nvPr/>
            </p:nvSpPr>
            <p:spPr>
              <a:xfrm>
                <a:off x="4195810" y="2596806"/>
                <a:ext cx="3073855" cy="854273"/>
              </a:xfrm>
              <a:prstGeom prst="rect">
                <a:avLst/>
              </a:prstGeom>
            </p:spPr>
            <p:txBody>
              <a:bodyPr wrap="none">
                <a:spAutoFit/>
              </a:bodyPr>
              <a:lstStyle/>
              <a:p>
                <a14:m>
                  <m:oMath xmlns:m="http://schemas.openxmlformats.org/officeDocument/2006/math">
                    <m:r>
                      <a:rPr lang="en-US" sz="2800" b="0" i="1" dirty="0" smtClean="0">
                        <a:solidFill>
                          <a:schemeClr val="accent6">
                            <a:lumMod val="75000"/>
                          </a:schemeClr>
                        </a:solidFill>
                        <a:latin typeface="Cambria Math" panose="02040503050406030204" pitchFamily="18" charset="0"/>
                      </a:rPr>
                      <m:t>1</m:t>
                    </m:r>
                    <m:r>
                      <a:rPr lang="en-US" sz="2800" b="0" i="1" dirty="0" smtClean="0">
                        <a:latin typeface="Cambria Math" panose="02040503050406030204" pitchFamily="18" charset="0"/>
                      </a:rPr>
                      <m:t>:</m:t>
                    </m:r>
                    <m:d>
                      <m:dPr>
                        <m:ctrlPr>
                          <a:rPr lang="en-US" sz="2800" b="0" i="1" dirty="0" smtClean="0">
                            <a:solidFill>
                              <a:schemeClr val="accent1"/>
                            </a:solidFill>
                            <a:latin typeface="Cambria Math" panose="02040503050406030204" pitchFamily="18" charset="0"/>
                          </a:rPr>
                        </m:ctrlPr>
                      </m:dPr>
                      <m:e>
                        <m:m>
                          <m:mPr>
                            <m:mcs>
                              <m:mc>
                                <m:mcPr>
                                  <m:count m:val="1"/>
                                  <m:mcJc m:val="center"/>
                                </m:mcPr>
                              </m:mc>
                            </m:mcs>
                            <m:ctrlPr>
                              <a:rPr lang="en-US" sz="2800" b="0" i="1" dirty="0" smtClean="0">
                                <a:solidFill>
                                  <a:schemeClr val="accent1"/>
                                </a:solidFill>
                                <a:latin typeface="Cambria Math" panose="02040503050406030204" pitchFamily="18" charset="0"/>
                              </a:rPr>
                            </m:ctrlPr>
                          </m:mPr>
                          <m:mr>
                            <m:e>
                              <m:r>
                                <m:rPr>
                                  <m:brk m:alnAt="7"/>
                                </m:rPr>
                                <a:rPr lang="en-US" sz="2800" b="0" i="1" dirty="0" smtClean="0">
                                  <a:solidFill>
                                    <a:schemeClr val="accent1"/>
                                  </a:solidFill>
                                  <a:latin typeface="Cambria Math" panose="02040503050406030204" pitchFamily="18" charset="0"/>
                                </a:rPr>
                                <m:t>1</m:t>
                              </m:r>
                            </m:e>
                          </m:mr>
                          <m:mr>
                            <m:e>
                              <m:r>
                                <a:rPr lang="en-US" sz="2800" b="0" i="1" dirty="0" smtClean="0">
                                  <a:solidFill>
                                    <a:schemeClr val="accent1"/>
                                  </a:solidFill>
                                  <a:latin typeface="Cambria Math" panose="02040503050406030204" pitchFamily="18" charset="0"/>
                                </a:rPr>
                                <m:t>0</m:t>
                              </m:r>
                            </m:e>
                          </m:mr>
                        </m:m>
                      </m:e>
                    </m:d>
                  </m:oMath>
                </a14:m>
                <a:r>
                  <a:rPr lang="en-US" sz="2800" b="1" dirty="0"/>
                  <a:t> and </a:t>
                </a:r>
                <a14:m>
                  <m:oMath xmlns:m="http://schemas.openxmlformats.org/officeDocument/2006/math">
                    <m:r>
                      <a:rPr lang="en-US" sz="2800" b="1" i="0" dirty="0" smtClean="0">
                        <a:solidFill>
                          <a:schemeClr val="accent6">
                            <a:lumMod val="75000"/>
                          </a:schemeClr>
                        </a:solidFill>
                        <a:latin typeface="Cambria Math" panose="02040503050406030204" pitchFamily="18" charset="0"/>
                      </a:rPr>
                      <m:t>−</m:t>
                    </m:r>
                    <m:r>
                      <a:rPr lang="en-US" sz="2800" i="1" dirty="0">
                        <a:solidFill>
                          <a:schemeClr val="accent6">
                            <a:lumMod val="75000"/>
                          </a:schemeClr>
                        </a:solidFill>
                        <a:latin typeface="Cambria Math" panose="02040503050406030204" pitchFamily="18" charset="0"/>
                      </a:rPr>
                      <m:t>1</m:t>
                    </m:r>
                    <m:r>
                      <a:rPr lang="en-US" sz="2800" i="1" dirty="0">
                        <a:latin typeface="Cambria Math" panose="02040503050406030204" pitchFamily="18" charset="0"/>
                      </a:rPr>
                      <m:t>:</m:t>
                    </m:r>
                    <m:d>
                      <m:dPr>
                        <m:ctrlPr>
                          <a:rPr lang="en-US" sz="2800" i="1" dirty="0" smtClean="0">
                            <a:solidFill>
                              <a:schemeClr val="accent1"/>
                            </a:solidFill>
                            <a:latin typeface="Cambria Math" panose="02040503050406030204" pitchFamily="18" charset="0"/>
                          </a:rPr>
                        </m:ctrlPr>
                      </m:dPr>
                      <m:e>
                        <m:m>
                          <m:mPr>
                            <m:mcs>
                              <m:mc>
                                <m:mcPr>
                                  <m:count m:val="1"/>
                                  <m:mcJc m:val="center"/>
                                </m:mcPr>
                              </m:mc>
                            </m:mcs>
                            <m:ctrlPr>
                              <a:rPr lang="en-US" sz="2800" i="1" dirty="0">
                                <a:solidFill>
                                  <a:schemeClr val="accent1"/>
                                </a:solidFill>
                                <a:latin typeface="Cambria Math" panose="02040503050406030204" pitchFamily="18" charset="0"/>
                              </a:rPr>
                            </m:ctrlPr>
                          </m:mPr>
                          <m:mr>
                            <m:e>
                              <m:r>
                                <m:rPr>
                                  <m:brk m:alnAt="7"/>
                                </m:rPr>
                                <a:rPr lang="en-US" sz="2800" b="0" i="1" dirty="0" smtClean="0">
                                  <a:solidFill>
                                    <a:schemeClr val="accent1"/>
                                  </a:solidFill>
                                  <a:latin typeface="Cambria Math" panose="02040503050406030204" pitchFamily="18" charset="0"/>
                                </a:rPr>
                                <m:t>0</m:t>
                              </m:r>
                            </m:e>
                          </m:mr>
                          <m:mr>
                            <m:e>
                              <m:r>
                                <a:rPr lang="en-US" sz="2800" b="0" i="1" dirty="0" smtClean="0">
                                  <a:solidFill>
                                    <a:schemeClr val="accent1"/>
                                  </a:solidFill>
                                  <a:latin typeface="Cambria Math" panose="02040503050406030204" pitchFamily="18" charset="0"/>
                                </a:rPr>
                                <m:t>1</m:t>
                              </m:r>
                            </m:e>
                          </m:mr>
                        </m:m>
                      </m:e>
                    </m:d>
                  </m:oMath>
                </a14:m>
                <a:r>
                  <a:rPr lang="en-US" sz="2800" b="1" dirty="0"/>
                  <a:t> </a:t>
                </a:r>
              </a:p>
            </p:txBody>
          </p:sp>
        </mc:Choice>
        <mc:Fallback xmlns="">
          <p:sp>
            <p:nvSpPr>
              <p:cNvPr id="10" name="Rectangle 9">
                <a:extLst>
                  <a:ext uri="{FF2B5EF4-FFF2-40B4-BE49-F238E27FC236}">
                    <a16:creationId xmlns:a16="http://schemas.microsoft.com/office/drawing/2014/main" id="{CB526B2F-262E-4DB6-B3DA-05146EC17E72}"/>
                  </a:ext>
                </a:extLst>
              </p:cNvPr>
              <p:cNvSpPr>
                <a:spLocks noRot="1" noChangeAspect="1" noMove="1" noResize="1" noEditPoints="1" noAdjustHandles="1" noChangeArrowheads="1" noChangeShapeType="1" noTextEdit="1"/>
              </p:cNvSpPr>
              <p:nvPr/>
            </p:nvSpPr>
            <p:spPr>
              <a:xfrm>
                <a:off x="4195810" y="2596806"/>
                <a:ext cx="3073855" cy="854273"/>
              </a:xfrm>
              <a:prstGeom prst="rect">
                <a:avLst/>
              </a:prstGeom>
              <a:blipFill>
                <a:blip r:embed="rId6"/>
                <a:stretch>
                  <a:fillRect b="-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6FC2B4C2-C818-420E-91FC-E9F12511943C}"/>
                  </a:ext>
                </a:extLst>
              </p:cNvPr>
              <p:cNvSpPr/>
              <p:nvPr/>
            </p:nvSpPr>
            <p:spPr>
              <a:xfrm>
                <a:off x="4195809" y="3575733"/>
                <a:ext cx="4110100" cy="854273"/>
              </a:xfrm>
              <a:prstGeom prst="rect">
                <a:avLst/>
              </a:prstGeom>
            </p:spPr>
            <p:txBody>
              <a:bodyPr wrap="none">
                <a:spAutoFit/>
              </a:bodyPr>
              <a:lstStyle/>
              <a:p>
                <a14:m>
                  <m:oMath xmlns:m="http://schemas.openxmlformats.org/officeDocument/2006/math">
                    <m:r>
                      <a:rPr lang="en-US" sz="2800" b="0" i="1" dirty="0" smtClean="0">
                        <a:solidFill>
                          <a:schemeClr val="accent6">
                            <a:lumMod val="75000"/>
                          </a:schemeClr>
                        </a:solidFill>
                        <a:latin typeface="Cambria Math" panose="02040503050406030204" pitchFamily="18" charset="0"/>
                      </a:rPr>
                      <m:t>1</m:t>
                    </m:r>
                    <m:r>
                      <a:rPr lang="en-US" sz="2800" b="0" i="1" dirty="0" smtClean="0">
                        <a:latin typeface="Cambria Math" panose="02040503050406030204" pitchFamily="18" charset="0"/>
                      </a:rPr>
                      <m:t>:</m:t>
                    </m:r>
                    <m:f>
                      <m:fPr>
                        <m:ctrlPr>
                          <a:rPr lang="en-US" sz="2800" b="0" i="1" dirty="0" smtClean="0">
                            <a:solidFill>
                              <a:schemeClr val="accent1"/>
                            </a:solidFill>
                            <a:latin typeface="Cambria Math" panose="02040503050406030204" pitchFamily="18" charset="0"/>
                          </a:rPr>
                        </m:ctrlPr>
                      </m:fPr>
                      <m:num>
                        <m:r>
                          <a:rPr lang="en-US" sz="2800" b="0" i="1" dirty="0" smtClean="0">
                            <a:solidFill>
                              <a:schemeClr val="accent1"/>
                            </a:solidFill>
                            <a:latin typeface="Cambria Math" panose="02040503050406030204" pitchFamily="18" charset="0"/>
                          </a:rPr>
                          <m:t>1</m:t>
                        </m:r>
                      </m:num>
                      <m:den>
                        <m:rad>
                          <m:radPr>
                            <m:degHide m:val="on"/>
                            <m:ctrlPr>
                              <a:rPr lang="en-US" sz="2800" b="0" i="1" dirty="0" smtClean="0">
                                <a:solidFill>
                                  <a:schemeClr val="accent1"/>
                                </a:solidFill>
                                <a:latin typeface="Cambria Math" panose="02040503050406030204" pitchFamily="18" charset="0"/>
                              </a:rPr>
                            </m:ctrlPr>
                          </m:radPr>
                          <m:deg/>
                          <m:e>
                            <m:r>
                              <a:rPr lang="en-US" sz="2800" b="0" i="1" dirty="0" smtClean="0">
                                <a:solidFill>
                                  <a:schemeClr val="accent1"/>
                                </a:solidFill>
                                <a:latin typeface="Cambria Math" panose="02040503050406030204" pitchFamily="18" charset="0"/>
                              </a:rPr>
                              <m:t>2</m:t>
                            </m:r>
                          </m:e>
                        </m:rad>
                      </m:den>
                    </m:f>
                    <m:d>
                      <m:dPr>
                        <m:ctrlPr>
                          <a:rPr lang="en-US" sz="2800" b="0" i="1" dirty="0" smtClean="0">
                            <a:solidFill>
                              <a:schemeClr val="accent1"/>
                            </a:solidFill>
                            <a:latin typeface="Cambria Math" panose="02040503050406030204" pitchFamily="18" charset="0"/>
                          </a:rPr>
                        </m:ctrlPr>
                      </m:dPr>
                      <m:e>
                        <m:m>
                          <m:mPr>
                            <m:mcs>
                              <m:mc>
                                <m:mcPr>
                                  <m:count m:val="1"/>
                                  <m:mcJc m:val="center"/>
                                </m:mcPr>
                              </m:mc>
                            </m:mcs>
                            <m:ctrlPr>
                              <a:rPr lang="en-US" sz="2800" b="0" i="1" dirty="0" smtClean="0">
                                <a:solidFill>
                                  <a:schemeClr val="accent1"/>
                                </a:solidFill>
                                <a:latin typeface="Cambria Math" panose="02040503050406030204" pitchFamily="18" charset="0"/>
                              </a:rPr>
                            </m:ctrlPr>
                          </m:mPr>
                          <m:mr>
                            <m:e>
                              <m:r>
                                <m:rPr>
                                  <m:brk m:alnAt="7"/>
                                </m:rPr>
                                <a:rPr lang="en-US" sz="2800" b="0" i="1" dirty="0" smtClean="0">
                                  <a:solidFill>
                                    <a:schemeClr val="accent1"/>
                                  </a:solidFill>
                                  <a:latin typeface="Cambria Math" panose="02040503050406030204" pitchFamily="18" charset="0"/>
                                </a:rPr>
                                <m:t>1</m:t>
                              </m:r>
                            </m:e>
                          </m:mr>
                          <m:mr>
                            <m:e>
                              <m:r>
                                <a:rPr lang="en-US" sz="2800" b="0" i="1" dirty="0" smtClean="0">
                                  <a:solidFill>
                                    <a:schemeClr val="accent1"/>
                                  </a:solidFill>
                                  <a:latin typeface="Cambria Math" panose="02040503050406030204" pitchFamily="18" charset="0"/>
                                </a:rPr>
                                <m:t>1</m:t>
                              </m:r>
                            </m:e>
                          </m:mr>
                        </m:m>
                      </m:e>
                    </m:d>
                  </m:oMath>
                </a14:m>
                <a:r>
                  <a:rPr lang="en-US" sz="2800" b="1" dirty="0"/>
                  <a:t> and </a:t>
                </a:r>
                <a14:m>
                  <m:oMath xmlns:m="http://schemas.openxmlformats.org/officeDocument/2006/math">
                    <m:r>
                      <a:rPr lang="en-US" sz="2800" b="1" i="0" dirty="0" smtClean="0">
                        <a:solidFill>
                          <a:schemeClr val="accent6">
                            <a:lumMod val="75000"/>
                          </a:schemeClr>
                        </a:solidFill>
                        <a:latin typeface="Cambria Math" panose="02040503050406030204" pitchFamily="18" charset="0"/>
                      </a:rPr>
                      <m:t>−</m:t>
                    </m:r>
                    <m:r>
                      <a:rPr lang="en-US" sz="2800" i="1" dirty="0">
                        <a:solidFill>
                          <a:schemeClr val="accent6">
                            <a:lumMod val="75000"/>
                          </a:schemeClr>
                        </a:solidFill>
                        <a:latin typeface="Cambria Math" panose="02040503050406030204" pitchFamily="18" charset="0"/>
                      </a:rPr>
                      <m:t>1</m:t>
                    </m:r>
                    <m:r>
                      <a:rPr lang="en-US" sz="2800" i="1" dirty="0">
                        <a:latin typeface="Cambria Math" panose="02040503050406030204" pitchFamily="18" charset="0"/>
                      </a:rPr>
                      <m:t>:</m:t>
                    </m:r>
                    <m:f>
                      <m:fPr>
                        <m:ctrlPr>
                          <a:rPr lang="en-US" sz="2800" i="1" dirty="0" smtClean="0">
                            <a:solidFill>
                              <a:schemeClr val="accent1"/>
                            </a:solidFill>
                            <a:latin typeface="Cambria Math" panose="02040503050406030204" pitchFamily="18" charset="0"/>
                          </a:rPr>
                        </m:ctrlPr>
                      </m:fPr>
                      <m:num>
                        <m:r>
                          <a:rPr lang="en-US" sz="2800" i="1" dirty="0">
                            <a:solidFill>
                              <a:schemeClr val="accent1"/>
                            </a:solidFill>
                            <a:latin typeface="Cambria Math" panose="02040503050406030204" pitchFamily="18" charset="0"/>
                          </a:rPr>
                          <m:t>1</m:t>
                        </m:r>
                      </m:num>
                      <m:den>
                        <m:rad>
                          <m:radPr>
                            <m:degHide m:val="on"/>
                            <m:ctrlPr>
                              <a:rPr lang="en-US" sz="2800" i="1" dirty="0">
                                <a:solidFill>
                                  <a:schemeClr val="accent1"/>
                                </a:solidFill>
                                <a:latin typeface="Cambria Math" panose="02040503050406030204" pitchFamily="18" charset="0"/>
                              </a:rPr>
                            </m:ctrlPr>
                          </m:radPr>
                          <m:deg/>
                          <m:e>
                            <m:r>
                              <a:rPr lang="en-US" sz="2800" i="1" dirty="0">
                                <a:solidFill>
                                  <a:schemeClr val="accent1"/>
                                </a:solidFill>
                                <a:latin typeface="Cambria Math" panose="02040503050406030204" pitchFamily="18" charset="0"/>
                              </a:rPr>
                              <m:t>2</m:t>
                            </m:r>
                          </m:e>
                        </m:rad>
                      </m:den>
                    </m:f>
                    <m:d>
                      <m:dPr>
                        <m:ctrlPr>
                          <a:rPr lang="en-US" sz="2800" i="1" dirty="0" smtClean="0">
                            <a:solidFill>
                              <a:schemeClr val="accent1"/>
                            </a:solidFill>
                            <a:latin typeface="Cambria Math" panose="02040503050406030204" pitchFamily="18" charset="0"/>
                          </a:rPr>
                        </m:ctrlPr>
                      </m:dPr>
                      <m:e>
                        <m:m>
                          <m:mPr>
                            <m:mcs>
                              <m:mc>
                                <m:mcPr>
                                  <m:count m:val="1"/>
                                  <m:mcJc m:val="center"/>
                                </m:mcPr>
                              </m:mc>
                            </m:mcs>
                            <m:ctrlPr>
                              <a:rPr lang="en-US" sz="2800" i="1" dirty="0">
                                <a:solidFill>
                                  <a:schemeClr val="accent1"/>
                                </a:solidFill>
                                <a:latin typeface="Cambria Math" panose="02040503050406030204" pitchFamily="18" charset="0"/>
                              </a:rPr>
                            </m:ctrlPr>
                          </m:mPr>
                          <m:mr>
                            <m:e>
                              <m:r>
                                <m:rPr>
                                  <m:brk m:alnAt="7"/>
                                </m:rPr>
                                <a:rPr lang="en-US" sz="2800" i="1" dirty="0">
                                  <a:solidFill>
                                    <a:schemeClr val="accent1"/>
                                  </a:solidFill>
                                  <a:latin typeface="Cambria Math" panose="02040503050406030204" pitchFamily="18" charset="0"/>
                                </a:rPr>
                                <m:t>1</m:t>
                              </m:r>
                            </m:e>
                          </m:mr>
                          <m:mr>
                            <m:e>
                              <m:r>
                                <a:rPr lang="en-US" sz="2800" b="0" i="1" dirty="0" smtClean="0">
                                  <a:solidFill>
                                    <a:schemeClr val="accent1"/>
                                  </a:solidFill>
                                  <a:latin typeface="Cambria Math" panose="02040503050406030204" pitchFamily="18" charset="0"/>
                                </a:rPr>
                                <m:t>−1</m:t>
                              </m:r>
                            </m:e>
                          </m:mr>
                        </m:m>
                      </m:e>
                    </m:d>
                  </m:oMath>
                </a14:m>
                <a:r>
                  <a:rPr lang="en-US" sz="2800" b="1" dirty="0"/>
                  <a:t> </a:t>
                </a:r>
              </a:p>
            </p:txBody>
          </p:sp>
        </mc:Choice>
        <mc:Fallback xmlns="">
          <p:sp>
            <p:nvSpPr>
              <p:cNvPr id="11" name="Rectangle 10">
                <a:extLst>
                  <a:ext uri="{FF2B5EF4-FFF2-40B4-BE49-F238E27FC236}">
                    <a16:creationId xmlns:a16="http://schemas.microsoft.com/office/drawing/2014/main" id="{6FC2B4C2-C818-420E-91FC-E9F12511943C}"/>
                  </a:ext>
                </a:extLst>
              </p:cNvPr>
              <p:cNvSpPr>
                <a:spLocks noRot="1" noChangeAspect="1" noMove="1" noResize="1" noEditPoints="1" noAdjustHandles="1" noChangeArrowheads="1" noChangeShapeType="1" noTextEdit="1"/>
              </p:cNvSpPr>
              <p:nvPr/>
            </p:nvSpPr>
            <p:spPr>
              <a:xfrm>
                <a:off x="4195809" y="3575733"/>
                <a:ext cx="4110100" cy="854273"/>
              </a:xfrm>
              <a:prstGeom prst="rect">
                <a:avLst/>
              </a:prstGeom>
              <a:blipFill>
                <a:blip r:embed="rId7"/>
                <a:stretch>
                  <a:fillRect b="-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B133F38B-D307-4BCD-B4A4-8FE397FBE11B}"/>
                  </a:ext>
                </a:extLst>
              </p:cNvPr>
              <p:cNvSpPr/>
              <p:nvPr/>
            </p:nvSpPr>
            <p:spPr>
              <a:xfrm>
                <a:off x="4195808" y="4570264"/>
                <a:ext cx="3954801" cy="854273"/>
              </a:xfrm>
              <a:prstGeom prst="rect">
                <a:avLst/>
              </a:prstGeom>
            </p:spPr>
            <p:txBody>
              <a:bodyPr wrap="none">
                <a:spAutoFit/>
              </a:bodyPr>
              <a:lstStyle/>
              <a:p>
                <a14:m>
                  <m:oMath xmlns:m="http://schemas.openxmlformats.org/officeDocument/2006/math">
                    <m:r>
                      <a:rPr lang="en-US" sz="2800" b="0" i="1" dirty="0" smtClean="0">
                        <a:solidFill>
                          <a:schemeClr val="accent6">
                            <a:lumMod val="75000"/>
                          </a:schemeClr>
                        </a:solidFill>
                        <a:latin typeface="Cambria Math" panose="02040503050406030204" pitchFamily="18" charset="0"/>
                      </a:rPr>
                      <m:t>1</m:t>
                    </m:r>
                    <m:r>
                      <a:rPr lang="en-US" sz="2800" b="0" i="1" dirty="0" smtClean="0">
                        <a:latin typeface="Cambria Math" panose="02040503050406030204" pitchFamily="18" charset="0"/>
                      </a:rPr>
                      <m:t>:</m:t>
                    </m:r>
                    <m:f>
                      <m:fPr>
                        <m:ctrlPr>
                          <a:rPr lang="en-US" sz="2800" b="0" i="1" dirty="0" smtClean="0">
                            <a:solidFill>
                              <a:schemeClr val="accent1"/>
                            </a:solidFill>
                            <a:latin typeface="Cambria Math" panose="02040503050406030204" pitchFamily="18" charset="0"/>
                          </a:rPr>
                        </m:ctrlPr>
                      </m:fPr>
                      <m:num>
                        <m:r>
                          <a:rPr lang="en-US" sz="2800" b="0" i="1" dirty="0" smtClean="0">
                            <a:solidFill>
                              <a:schemeClr val="accent1"/>
                            </a:solidFill>
                            <a:latin typeface="Cambria Math" panose="02040503050406030204" pitchFamily="18" charset="0"/>
                          </a:rPr>
                          <m:t>1</m:t>
                        </m:r>
                      </m:num>
                      <m:den>
                        <m:rad>
                          <m:radPr>
                            <m:degHide m:val="on"/>
                            <m:ctrlPr>
                              <a:rPr lang="en-US" sz="2800" b="0" i="1" dirty="0" smtClean="0">
                                <a:solidFill>
                                  <a:schemeClr val="accent1"/>
                                </a:solidFill>
                                <a:latin typeface="Cambria Math" panose="02040503050406030204" pitchFamily="18" charset="0"/>
                              </a:rPr>
                            </m:ctrlPr>
                          </m:radPr>
                          <m:deg/>
                          <m:e>
                            <m:r>
                              <a:rPr lang="en-US" sz="2800" b="0" i="1" dirty="0" smtClean="0">
                                <a:solidFill>
                                  <a:schemeClr val="accent1"/>
                                </a:solidFill>
                                <a:latin typeface="Cambria Math" panose="02040503050406030204" pitchFamily="18" charset="0"/>
                              </a:rPr>
                              <m:t>2</m:t>
                            </m:r>
                          </m:e>
                        </m:rad>
                      </m:den>
                    </m:f>
                    <m:d>
                      <m:dPr>
                        <m:ctrlPr>
                          <a:rPr lang="en-US" sz="2800" b="0" i="1" dirty="0" smtClean="0">
                            <a:solidFill>
                              <a:schemeClr val="accent1"/>
                            </a:solidFill>
                            <a:latin typeface="Cambria Math" panose="02040503050406030204" pitchFamily="18" charset="0"/>
                          </a:rPr>
                        </m:ctrlPr>
                      </m:dPr>
                      <m:e>
                        <m:m>
                          <m:mPr>
                            <m:mcs>
                              <m:mc>
                                <m:mcPr>
                                  <m:count m:val="1"/>
                                  <m:mcJc m:val="center"/>
                                </m:mcPr>
                              </m:mc>
                            </m:mcs>
                            <m:ctrlPr>
                              <a:rPr lang="en-US" sz="2800" b="0" i="1" dirty="0" smtClean="0">
                                <a:solidFill>
                                  <a:schemeClr val="accent1"/>
                                </a:solidFill>
                                <a:latin typeface="Cambria Math" panose="02040503050406030204" pitchFamily="18" charset="0"/>
                              </a:rPr>
                            </m:ctrlPr>
                          </m:mPr>
                          <m:mr>
                            <m:e>
                              <m:r>
                                <m:rPr>
                                  <m:brk m:alnAt="7"/>
                                </m:rPr>
                                <a:rPr lang="en-US" sz="2800" b="0" i="1" dirty="0" smtClean="0">
                                  <a:solidFill>
                                    <a:schemeClr val="accent1"/>
                                  </a:solidFill>
                                  <a:latin typeface="Cambria Math" panose="02040503050406030204" pitchFamily="18" charset="0"/>
                                </a:rPr>
                                <m:t>1</m:t>
                              </m:r>
                            </m:e>
                          </m:mr>
                          <m:mr>
                            <m:e>
                              <m:r>
                                <a:rPr lang="en-US" sz="2800" b="0" i="1" dirty="0" smtClean="0">
                                  <a:solidFill>
                                    <a:schemeClr val="accent1"/>
                                  </a:solidFill>
                                  <a:latin typeface="Cambria Math" panose="02040503050406030204" pitchFamily="18" charset="0"/>
                                </a:rPr>
                                <m:t>𝑖</m:t>
                              </m:r>
                            </m:e>
                          </m:mr>
                        </m:m>
                      </m:e>
                    </m:d>
                  </m:oMath>
                </a14:m>
                <a:r>
                  <a:rPr lang="en-US" sz="2800" b="1" dirty="0"/>
                  <a:t> and </a:t>
                </a:r>
                <a14:m>
                  <m:oMath xmlns:m="http://schemas.openxmlformats.org/officeDocument/2006/math">
                    <m:r>
                      <a:rPr lang="en-US" sz="2800" b="1" i="0" dirty="0" smtClean="0">
                        <a:solidFill>
                          <a:schemeClr val="accent6">
                            <a:lumMod val="75000"/>
                          </a:schemeClr>
                        </a:solidFill>
                        <a:latin typeface="Cambria Math" panose="02040503050406030204" pitchFamily="18" charset="0"/>
                      </a:rPr>
                      <m:t>−</m:t>
                    </m:r>
                    <m:r>
                      <a:rPr lang="en-US" sz="2800" i="1" dirty="0">
                        <a:solidFill>
                          <a:schemeClr val="accent6">
                            <a:lumMod val="75000"/>
                          </a:schemeClr>
                        </a:solidFill>
                        <a:latin typeface="Cambria Math" panose="02040503050406030204" pitchFamily="18" charset="0"/>
                      </a:rPr>
                      <m:t>1</m:t>
                    </m:r>
                    <m:r>
                      <a:rPr lang="en-US" sz="2800" i="1" dirty="0">
                        <a:latin typeface="Cambria Math" panose="02040503050406030204" pitchFamily="18" charset="0"/>
                      </a:rPr>
                      <m:t>:</m:t>
                    </m:r>
                    <m:f>
                      <m:fPr>
                        <m:ctrlPr>
                          <a:rPr lang="en-US" sz="2800" i="1" dirty="0" smtClean="0">
                            <a:solidFill>
                              <a:schemeClr val="accent1"/>
                            </a:solidFill>
                            <a:latin typeface="Cambria Math" panose="02040503050406030204" pitchFamily="18" charset="0"/>
                          </a:rPr>
                        </m:ctrlPr>
                      </m:fPr>
                      <m:num>
                        <m:r>
                          <a:rPr lang="en-US" sz="2800" i="1" dirty="0">
                            <a:solidFill>
                              <a:schemeClr val="accent1"/>
                            </a:solidFill>
                            <a:latin typeface="Cambria Math" panose="02040503050406030204" pitchFamily="18" charset="0"/>
                          </a:rPr>
                          <m:t>1</m:t>
                        </m:r>
                      </m:num>
                      <m:den>
                        <m:rad>
                          <m:radPr>
                            <m:degHide m:val="on"/>
                            <m:ctrlPr>
                              <a:rPr lang="en-US" sz="2800" i="1" dirty="0">
                                <a:solidFill>
                                  <a:schemeClr val="accent1"/>
                                </a:solidFill>
                                <a:latin typeface="Cambria Math" panose="02040503050406030204" pitchFamily="18" charset="0"/>
                              </a:rPr>
                            </m:ctrlPr>
                          </m:radPr>
                          <m:deg/>
                          <m:e>
                            <m:r>
                              <a:rPr lang="en-US" sz="2800" i="1" dirty="0">
                                <a:solidFill>
                                  <a:schemeClr val="accent1"/>
                                </a:solidFill>
                                <a:latin typeface="Cambria Math" panose="02040503050406030204" pitchFamily="18" charset="0"/>
                              </a:rPr>
                              <m:t>2</m:t>
                            </m:r>
                          </m:e>
                        </m:rad>
                      </m:den>
                    </m:f>
                    <m:d>
                      <m:dPr>
                        <m:ctrlPr>
                          <a:rPr lang="en-US" sz="2800" i="1" dirty="0">
                            <a:solidFill>
                              <a:schemeClr val="accent1"/>
                            </a:solidFill>
                            <a:latin typeface="Cambria Math" panose="02040503050406030204" pitchFamily="18" charset="0"/>
                          </a:rPr>
                        </m:ctrlPr>
                      </m:dPr>
                      <m:e>
                        <m:m>
                          <m:mPr>
                            <m:mcs>
                              <m:mc>
                                <m:mcPr>
                                  <m:count m:val="1"/>
                                  <m:mcJc m:val="center"/>
                                </m:mcPr>
                              </m:mc>
                            </m:mcs>
                            <m:ctrlPr>
                              <a:rPr lang="en-US" sz="2800" i="1" dirty="0">
                                <a:solidFill>
                                  <a:schemeClr val="accent1"/>
                                </a:solidFill>
                                <a:latin typeface="Cambria Math" panose="02040503050406030204" pitchFamily="18" charset="0"/>
                              </a:rPr>
                            </m:ctrlPr>
                          </m:mPr>
                          <m:mr>
                            <m:e>
                              <m:r>
                                <m:rPr>
                                  <m:brk m:alnAt="7"/>
                                </m:rPr>
                                <a:rPr lang="en-US" sz="2800" i="1" dirty="0">
                                  <a:solidFill>
                                    <a:schemeClr val="accent1"/>
                                  </a:solidFill>
                                  <a:latin typeface="Cambria Math" panose="02040503050406030204" pitchFamily="18" charset="0"/>
                                </a:rPr>
                                <m:t>1</m:t>
                              </m:r>
                            </m:e>
                          </m:mr>
                          <m:mr>
                            <m:e>
                              <m:r>
                                <a:rPr lang="en-US" sz="2800" b="0" i="1" dirty="0" smtClean="0">
                                  <a:solidFill>
                                    <a:schemeClr val="accent1"/>
                                  </a:solidFill>
                                  <a:latin typeface="Cambria Math" panose="02040503050406030204" pitchFamily="18" charset="0"/>
                                </a:rPr>
                                <m:t>−</m:t>
                              </m:r>
                              <m:r>
                                <a:rPr lang="en-US" sz="2800" i="1" dirty="0">
                                  <a:solidFill>
                                    <a:schemeClr val="accent1"/>
                                  </a:solidFill>
                                  <a:latin typeface="Cambria Math" panose="02040503050406030204" pitchFamily="18" charset="0"/>
                                </a:rPr>
                                <m:t>𝑖</m:t>
                              </m:r>
                            </m:e>
                          </m:mr>
                        </m:m>
                      </m:e>
                    </m:d>
                  </m:oMath>
                </a14:m>
                <a:endParaRPr lang="en-US" sz="2800" b="1" dirty="0"/>
              </a:p>
            </p:txBody>
          </p:sp>
        </mc:Choice>
        <mc:Fallback xmlns="">
          <p:sp>
            <p:nvSpPr>
              <p:cNvPr id="12" name="Rectangle 11">
                <a:extLst>
                  <a:ext uri="{FF2B5EF4-FFF2-40B4-BE49-F238E27FC236}">
                    <a16:creationId xmlns:a16="http://schemas.microsoft.com/office/drawing/2014/main" id="{B133F38B-D307-4BCD-B4A4-8FE397FBE11B}"/>
                  </a:ext>
                </a:extLst>
              </p:cNvPr>
              <p:cNvSpPr>
                <a:spLocks noRot="1" noChangeAspect="1" noMove="1" noResize="1" noEditPoints="1" noAdjustHandles="1" noChangeArrowheads="1" noChangeShapeType="1" noTextEdit="1"/>
              </p:cNvSpPr>
              <p:nvPr/>
            </p:nvSpPr>
            <p:spPr>
              <a:xfrm>
                <a:off x="4195808" y="4570264"/>
                <a:ext cx="3954801" cy="854273"/>
              </a:xfrm>
              <a:prstGeom prst="rect">
                <a:avLst/>
              </a:prstGeom>
              <a:blipFill>
                <a:blip r:embed="rId8"/>
                <a:stretch>
                  <a:fillRect b="-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F8C82555-E78C-455D-B0BF-C90F93D1E1F6}"/>
                  </a:ext>
                </a:extLst>
              </p:cNvPr>
              <p:cNvSpPr txBox="1"/>
              <p:nvPr/>
            </p:nvSpPr>
            <p:spPr>
              <a:xfrm>
                <a:off x="7943891" y="5235707"/>
                <a:ext cx="3636445" cy="854273"/>
              </a:xfrm>
              <a:prstGeom prst="rect">
                <a:avLst/>
              </a:prstGeom>
              <a:noFill/>
            </p:spPr>
            <p:txBody>
              <a:bodyPr wrap="none" rtlCol="0">
                <a:spAutoFit/>
              </a:bodyPr>
              <a:lstStyle/>
              <a:p>
                <a:r>
                  <a:rPr lang="en-US" sz="2800" b="1" dirty="0"/>
                  <a:t>Check: </a:t>
                </a:r>
                <a14:m>
                  <m:oMath xmlns:m="http://schemas.openxmlformats.org/officeDocument/2006/math">
                    <m:r>
                      <a:rPr lang="en-US" sz="2800" b="0" i="1" smtClean="0">
                        <a:latin typeface="Cambria Math" panose="02040503050406030204" pitchFamily="18" charset="0"/>
                      </a:rPr>
                      <m:t>𝑍</m:t>
                    </m:r>
                    <m:d>
                      <m:dPr>
                        <m:ctrlPr>
                          <a:rPr lang="en-US" sz="2800" b="0" i="1" smtClean="0">
                            <a:solidFill>
                              <a:schemeClr val="accent1"/>
                            </a:solidFill>
                            <a:latin typeface="Cambria Math" panose="02040503050406030204" pitchFamily="18" charset="0"/>
                          </a:rPr>
                        </m:ctrlPr>
                      </m:dPr>
                      <m:e>
                        <m:m>
                          <m:mPr>
                            <m:mcs>
                              <m:mc>
                                <m:mcPr>
                                  <m:count m:val="1"/>
                                  <m:mcJc m:val="center"/>
                                </m:mcPr>
                              </m:mc>
                            </m:mcs>
                            <m:ctrlPr>
                              <a:rPr lang="en-US" sz="2800" b="0" i="1" smtClean="0">
                                <a:solidFill>
                                  <a:schemeClr val="accent1"/>
                                </a:solidFill>
                                <a:latin typeface="Cambria Math" panose="02040503050406030204" pitchFamily="18" charset="0"/>
                              </a:rPr>
                            </m:ctrlPr>
                          </m:mPr>
                          <m:mr>
                            <m:e>
                              <m:r>
                                <m:rPr>
                                  <m:brk m:alnAt="7"/>
                                </m:rPr>
                                <a:rPr lang="en-US" sz="2800" b="0" i="1" smtClean="0">
                                  <a:solidFill>
                                    <a:schemeClr val="accent1"/>
                                  </a:solidFill>
                                  <a:latin typeface="Cambria Math" panose="02040503050406030204" pitchFamily="18" charset="0"/>
                                </a:rPr>
                                <m:t>0</m:t>
                              </m:r>
                            </m:e>
                          </m:mr>
                          <m:mr>
                            <m:e>
                              <m:r>
                                <a:rPr lang="en-US" sz="2800" b="0" i="1" smtClean="0">
                                  <a:solidFill>
                                    <a:schemeClr val="accent1"/>
                                  </a:solidFill>
                                  <a:latin typeface="Cambria Math" panose="02040503050406030204" pitchFamily="18" charset="0"/>
                                </a:rPr>
                                <m:t>1</m:t>
                              </m:r>
                            </m:e>
                          </m:mr>
                        </m:m>
                      </m:e>
                    </m:d>
                    <m:r>
                      <a:rPr lang="en-US" sz="2800" b="0" i="1" smtClean="0">
                        <a:latin typeface="Cambria Math" panose="02040503050406030204" pitchFamily="18" charset="0"/>
                      </a:rPr>
                      <m:t>=</m:t>
                    </m:r>
                    <m:r>
                      <a:rPr lang="en-US" sz="2800" b="0" i="1" smtClean="0">
                        <a:solidFill>
                          <a:schemeClr val="accent6">
                            <a:lumMod val="75000"/>
                          </a:schemeClr>
                        </a:solidFill>
                        <a:latin typeface="Cambria Math" panose="02040503050406030204" pitchFamily="18" charset="0"/>
                      </a:rPr>
                      <m:t>−1</m:t>
                    </m:r>
                    <m:d>
                      <m:dPr>
                        <m:ctrlPr>
                          <a:rPr lang="en-US" sz="2800" i="1" smtClean="0">
                            <a:solidFill>
                              <a:schemeClr val="accent1"/>
                            </a:solidFill>
                            <a:latin typeface="Cambria Math" panose="02040503050406030204" pitchFamily="18" charset="0"/>
                          </a:rPr>
                        </m:ctrlPr>
                      </m:dPr>
                      <m:e>
                        <m:m>
                          <m:mPr>
                            <m:mcs>
                              <m:mc>
                                <m:mcPr>
                                  <m:count m:val="1"/>
                                  <m:mcJc m:val="center"/>
                                </m:mcPr>
                              </m:mc>
                            </m:mcs>
                            <m:ctrlPr>
                              <a:rPr lang="en-US" sz="2800" i="1">
                                <a:solidFill>
                                  <a:schemeClr val="accent1"/>
                                </a:solidFill>
                                <a:latin typeface="Cambria Math" panose="02040503050406030204" pitchFamily="18" charset="0"/>
                              </a:rPr>
                            </m:ctrlPr>
                          </m:mPr>
                          <m:mr>
                            <m:e>
                              <m:r>
                                <m:rPr>
                                  <m:brk m:alnAt="7"/>
                                </m:rPr>
                                <a:rPr lang="en-US" sz="2800" i="1">
                                  <a:solidFill>
                                    <a:schemeClr val="accent1"/>
                                  </a:solidFill>
                                  <a:latin typeface="Cambria Math" panose="02040503050406030204" pitchFamily="18" charset="0"/>
                                </a:rPr>
                                <m:t>0</m:t>
                              </m:r>
                            </m:e>
                          </m:mr>
                          <m:mr>
                            <m:e>
                              <m:r>
                                <a:rPr lang="en-US" sz="2800" i="1">
                                  <a:solidFill>
                                    <a:schemeClr val="accent1"/>
                                  </a:solidFill>
                                  <a:latin typeface="Cambria Math" panose="02040503050406030204" pitchFamily="18" charset="0"/>
                                </a:rPr>
                                <m:t>1</m:t>
                              </m:r>
                            </m:e>
                          </m:mr>
                        </m:m>
                      </m:e>
                    </m:d>
                  </m:oMath>
                </a14:m>
                <a:endParaRPr lang="en-US" sz="2800" dirty="0"/>
              </a:p>
            </p:txBody>
          </p:sp>
        </mc:Choice>
        <mc:Fallback xmlns="">
          <p:sp>
            <p:nvSpPr>
              <p:cNvPr id="3" name="TextBox 2">
                <a:extLst>
                  <a:ext uri="{FF2B5EF4-FFF2-40B4-BE49-F238E27FC236}">
                    <a16:creationId xmlns:a16="http://schemas.microsoft.com/office/drawing/2014/main" id="{F8C82555-E78C-455D-B0BF-C90F93D1E1F6}"/>
                  </a:ext>
                </a:extLst>
              </p:cNvPr>
              <p:cNvSpPr txBox="1">
                <a:spLocks noRot="1" noChangeAspect="1" noMove="1" noResize="1" noEditPoints="1" noAdjustHandles="1" noChangeArrowheads="1" noChangeShapeType="1" noTextEdit="1"/>
              </p:cNvSpPr>
              <p:nvPr/>
            </p:nvSpPr>
            <p:spPr>
              <a:xfrm>
                <a:off x="7943891" y="5235707"/>
                <a:ext cx="3636445" cy="854273"/>
              </a:xfrm>
              <a:prstGeom prst="rect">
                <a:avLst/>
              </a:prstGeom>
              <a:blipFill>
                <a:blip r:embed="rId9"/>
                <a:stretch>
                  <a:fillRect l="-3350" b="-1429"/>
                </a:stretch>
              </a:blipFill>
            </p:spPr>
            <p:txBody>
              <a:bodyPr/>
              <a:lstStyle/>
              <a:p>
                <a:r>
                  <a:rPr lang="en-US">
                    <a:noFill/>
                  </a:rPr>
                  <a:t> </a:t>
                </a:r>
              </a:p>
            </p:txBody>
          </p:sp>
        </mc:Fallback>
      </mc:AlternateContent>
      <p:sp>
        <p:nvSpPr>
          <p:cNvPr id="13" name="Rectangle 12">
            <a:extLst>
              <a:ext uri="{FF2B5EF4-FFF2-40B4-BE49-F238E27FC236}">
                <a16:creationId xmlns:a16="http://schemas.microsoft.com/office/drawing/2014/main" id="{785DE366-041F-40D6-820A-D4F92C13F7CB}"/>
              </a:ext>
            </a:extLst>
          </p:cNvPr>
          <p:cNvSpPr/>
          <p:nvPr/>
        </p:nvSpPr>
        <p:spPr>
          <a:xfrm>
            <a:off x="438658" y="893757"/>
            <a:ext cx="11141678" cy="830997"/>
          </a:xfrm>
          <a:prstGeom prst="rect">
            <a:avLst/>
          </a:prstGeom>
        </p:spPr>
        <p:txBody>
          <a:bodyPr wrap="square">
            <a:spAutoFit/>
          </a:bodyPr>
          <a:lstStyle/>
          <a:p>
            <a:r>
              <a:rPr lang="en-US" sz="2400" dirty="0">
                <a:latin typeface="Open Sans" panose="020B0606030504020204"/>
              </a:rPr>
              <a:t>The only possible results of measuring an observable are the eigenvalues of its operator: </a:t>
            </a:r>
            <a:r>
              <a:rPr lang="en-US" sz="2400" b="1" dirty="0">
                <a:latin typeface="Open Sans" panose="020B0606030504020204"/>
              </a:rPr>
              <a:t>Observation postulate</a:t>
            </a:r>
          </a:p>
        </p:txBody>
      </p:sp>
      <mc:AlternateContent xmlns:mc="http://schemas.openxmlformats.org/markup-compatibility/2006">
        <mc:Choice xmlns:p14="http://schemas.microsoft.com/office/powerpoint/2010/main" Requires="p14">
          <p:contentPart p14:bwMode="auto" r:id="rId10">
            <p14:nvContentPartPr>
              <p14:cNvPr id="14" name="Ink 13">
                <a:extLst>
                  <a:ext uri="{FF2B5EF4-FFF2-40B4-BE49-F238E27FC236}">
                    <a16:creationId xmlns:a16="http://schemas.microsoft.com/office/drawing/2014/main" id="{714D4CBD-4EC9-4761-A991-2E128BFB8DB0}"/>
                  </a:ext>
                </a:extLst>
              </p14:cNvPr>
              <p14:cNvContentPartPr/>
              <p14:nvPr/>
            </p14:nvContentPartPr>
            <p14:xfrm>
              <a:off x="7940160" y="2052000"/>
              <a:ext cx="4129200" cy="2878920"/>
            </p14:xfrm>
          </p:contentPart>
        </mc:Choice>
        <mc:Fallback>
          <p:pic>
            <p:nvPicPr>
              <p:cNvPr id="14" name="Ink 13">
                <a:extLst>
                  <a:ext uri="{FF2B5EF4-FFF2-40B4-BE49-F238E27FC236}">
                    <a16:creationId xmlns:a16="http://schemas.microsoft.com/office/drawing/2014/main" id="{714D4CBD-4EC9-4761-A991-2E128BFB8DB0}"/>
                  </a:ext>
                </a:extLst>
              </p:cNvPr>
              <p:cNvPicPr/>
              <p:nvPr/>
            </p:nvPicPr>
            <p:blipFill>
              <a:blip r:embed="rId11"/>
              <a:stretch>
                <a:fillRect/>
              </a:stretch>
            </p:blipFill>
            <p:spPr>
              <a:xfrm>
                <a:off x="7930800" y="2042640"/>
                <a:ext cx="4147920" cy="2897640"/>
              </a:xfrm>
              <a:prstGeom prst="rect">
                <a:avLst/>
              </a:prstGeom>
            </p:spPr>
          </p:pic>
        </mc:Fallback>
      </mc:AlternateContent>
    </p:spTree>
    <p:extLst>
      <p:ext uri="{BB962C8B-B14F-4D97-AF65-F5344CB8AC3E}">
        <p14:creationId xmlns:p14="http://schemas.microsoft.com/office/powerpoint/2010/main" val="5414475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2" grpId="0"/>
      <p:bldP spid="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E49B2F-2346-45C5-8CC4-D0EECE71CB8C}"/>
              </a:ext>
            </a:extLst>
          </p:cNvPr>
          <p:cNvSpPr>
            <a:spLocks noGrp="1"/>
          </p:cNvSpPr>
          <p:nvPr>
            <p:ph type="title"/>
          </p:nvPr>
        </p:nvSpPr>
        <p:spPr/>
        <p:txBody>
          <a:bodyPr/>
          <a:lstStyle/>
          <a:p>
            <a:r>
              <a:rPr lang="en-US" dirty="0"/>
              <a:t>Measuring Spin - theory</a:t>
            </a:r>
          </a:p>
        </p:txBody>
      </p:sp>
      <p:sp>
        <p:nvSpPr>
          <p:cNvPr id="4" name="Slide Number Placeholder 3">
            <a:extLst>
              <a:ext uri="{FF2B5EF4-FFF2-40B4-BE49-F238E27FC236}">
                <a16:creationId xmlns:a16="http://schemas.microsoft.com/office/drawing/2014/main" id="{633B7453-546B-424E-9132-060434492B8D}"/>
              </a:ext>
            </a:extLst>
          </p:cNvPr>
          <p:cNvSpPr>
            <a:spLocks noGrp="1"/>
          </p:cNvSpPr>
          <p:nvPr>
            <p:ph type="sldNum" sz="quarter" idx="12"/>
          </p:nvPr>
        </p:nvSpPr>
        <p:spPr/>
        <p:txBody>
          <a:bodyPr/>
          <a:lstStyle/>
          <a:p>
            <a:r>
              <a:rPr lang="en-US"/>
              <a:t>-</a:t>
            </a:r>
            <a:fld id="{BD38AACF-A1E5-4B3D-A2A3-8556D0AADC37}" type="slidenum">
              <a:rPr lang="en-US" smtClean="0"/>
              <a:pPr/>
              <a:t>21</a:t>
            </a:fld>
            <a:r>
              <a:rPr lang="en-US"/>
              <a:t>-</a:t>
            </a:r>
            <a:endParaRPr lang="en-US" dirty="0"/>
          </a:p>
        </p:txBody>
      </p:sp>
      <p:sp>
        <p:nvSpPr>
          <p:cNvPr id="5" name="Rectangle 4">
            <a:extLst>
              <a:ext uri="{FF2B5EF4-FFF2-40B4-BE49-F238E27FC236}">
                <a16:creationId xmlns:a16="http://schemas.microsoft.com/office/drawing/2014/main" id="{C7131595-AC9A-4872-A413-9C1FA9F675CE}"/>
              </a:ext>
            </a:extLst>
          </p:cNvPr>
          <p:cNvSpPr/>
          <p:nvPr/>
        </p:nvSpPr>
        <p:spPr>
          <a:xfrm>
            <a:off x="438658" y="1499956"/>
            <a:ext cx="2614370" cy="523220"/>
          </a:xfrm>
          <a:prstGeom prst="rect">
            <a:avLst/>
          </a:prstGeom>
        </p:spPr>
        <p:txBody>
          <a:bodyPr wrap="none">
            <a:spAutoFit/>
          </a:bodyPr>
          <a:lstStyle/>
          <a:p>
            <a:r>
              <a:rPr lang="en-US" sz="2800" b="1" dirty="0"/>
              <a:t>Operator Matrix</a:t>
            </a:r>
          </a:p>
        </p:txBody>
      </p:sp>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64423AAC-0DAE-4F02-AAB0-21DBB55D7DE4}"/>
                  </a:ext>
                </a:extLst>
              </p:cNvPr>
              <p:cNvSpPr/>
              <p:nvPr/>
            </p:nvSpPr>
            <p:spPr>
              <a:xfrm>
                <a:off x="554478" y="2275940"/>
                <a:ext cx="2334806" cy="854273"/>
              </a:xfrm>
              <a:prstGeom prst="rect">
                <a:avLst/>
              </a:prstGeom>
            </p:spPr>
            <p:txBody>
              <a:bodyPr wrap="none">
                <a:spAutoFit/>
              </a:bodyPr>
              <a:lstStyle/>
              <a:p>
                <a14:m>
                  <m:oMath xmlns:m="http://schemas.openxmlformats.org/officeDocument/2006/math">
                    <m:r>
                      <a:rPr lang="en-US" sz="2800" b="0" i="1" dirty="0" smtClean="0">
                        <a:latin typeface="Cambria Math" panose="02040503050406030204" pitchFamily="18" charset="0"/>
                      </a:rPr>
                      <m:t>𝑍</m:t>
                    </m:r>
                    <m:r>
                      <a:rPr lang="en-US" sz="2800" b="0" i="1" dirty="0" smtClean="0">
                        <a:latin typeface="Cambria Math" panose="02040503050406030204" pitchFamily="18" charset="0"/>
                      </a:rPr>
                      <m:t>=</m:t>
                    </m:r>
                    <m:d>
                      <m:dPr>
                        <m:ctrlPr>
                          <a:rPr lang="en-US" sz="2800" b="0" i="1" dirty="0" smtClean="0">
                            <a:latin typeface="Cambria Math" panose="02040503050406030204" pitchFamily="18" charset="0"/>
                          </a:rPr>
                        </m:ctrlPr>
                      </m:dPr>
                      <m:e>
                        <m:m>
                          <m:mPr>
                            <m:mcs>
                              <m:mc>
                                <m:mcPr>
                                  <m:count m:val="2"/>
                                  <m:mcJc m:val="center"/>
                                </m:mcPr>
                              </m:mc>
                            </m:mcs>
                            <m:ctrlPr>
                              <a:rPr lang="en-US" sz="2800" b="0" i="1" dirty="0" smtClean="0">
                                <a:latin typeface="Cambria Math" panose="02040503050406030204" pitchFamily="18" charset="0"/>
                              </a:rPr>
                            </m:ctrlPr>
                          </m:mPr>
                          <m:mr>
                            <m:e>
                              <m:r>
                                <m:rPr>
                                  <m:brk m:alnAt="7"/>
                                </m:rPr>
                                <a:rPr lang="en-US" sz="2800" b="0" i="1" dirty="0" smtClean="0">
                                  <a:latin typeface="Cambria Math" panose="02040503050406030204" pitchFamily="18" charset="0"/>
                                </a:rPr>
                                <m:t>1</m:t>
                              </m:r>
                            </m:e>
                            <m:e>
                              <m:r>
                                <a:rPr lang="en-US" sz="2800" b="0" i="1" dirty="0" smtClean="0">
                                  <a:latin typeface="Cambria Math" panose="02040503050406030204" pitchFamily="18" charset="0"/>
                                </a:rPr>
                                <m:t>0</m:t>
                              </m:r>
                            </m:e>
                          </m:mr>
                          <m:mr>
                            <m:e>
                              <m:r>
                                <a:rPr lang="en-US" sz="2800" b="0" i="1" dirty="0" smtClean="0">
                                  <a:latin typeface="Cambria Math" panose="02040503050406030204" pitchFamily="18" charset="0"/>
                                </a:rPr>
                                <m:t>0</m:t>
                              </m:r>
                            </m:e>
                            <m:e>
                              <m:r>
                                <a:rPr lang="en-US" sz="2800" b="0" i="1" dirty="0" smtClean="0">
                                  <a:latin typeface="Cambria Math" panose="02040503050406030204" pitchFamily="18" charset="0"/>
                                </a:rPr>
                                <m:t>−1</m:t>
                              </m:r>
                            </m:e>
                          </m:mr>
                        </m:m>
                      </m:e>
                    </m:d>
                  </m:oMath>
                </a14:m>
                <a:r>
                  <a:rPr lang="en-US" sz="2800" b="1" dirty="0"/>
                  <a:t> </a:t>
                </a:r>
              </a:p>
            </p:txBody>
          </p:sp>
        </mc:Choice>
        <mc:Fallback xmlns="">
          <p:sp>
            <p:nvSpPr>
              <p:cNvPr id="6" name="Rectangle 5">
                <a:extLst>
                  <a:ext uri="{FF2B5EF4-FFF2-40B4-BE49-F238E27FC236}">
                    <a16:creationId xmlns:a16="http://schemas.microsoft.com/office/drawing/2014/main" id="{64423AAC-0DAE-4F02-AAB0-21DBB55D7DE4}"/>
                  </a:ext>
                </a:extLst>
              </p:cNvPr>
              <p:cNvSpPr>
                <a:spLocks noRot="1" noChangeAspect="1" noMove="1" noResize="1" noEditPoints="1" noAdjustHandles="1" noChangeArrowheads="1" noChangeShapeType="1" noTextEdit="1"/>
              </p:cNvSpPr>
              <p:nvPr/>
            </p:nvSpPr>
            <p:spPr>
              <a:xfrm>
                <a:off x="554478" y="2275940"/>
                <a:ext cx="2334806" cy="854273"/>
              </a:xfrm>
              <a:prstGeom prst="rect">
                <a:avLst/>
              </a:prstGeom>
              <a:blipFill>
                <a:blip r:embed="rId3"/>
                <a:stretch>
                  <a:fillRect/>
                </a:stretch>
              </a:blipFill>
            </p:spPr>
            <p:txBody>
              <a:bodyPr/>
              <a:lstStyle/>
              <a:p>
                <a:r>
                  <a:rPr lang="en-US">
                    <a:noFill/>
                  </a:rPr>
                  <a:t> </a:t>
                </a:r>
              </a:p>
            </p:txBody>
          </p:sp>
        </mc:Fallback>
      </mc:AlternateContent>
      <p:sp>
        <p:nvSpPr>
          <p:cNvPr id="9" name="Rectangle 8">
            <a:extLst>
              <a:ext uri="{FF2B5EF4-FFF2-40B4-BE49-F238E27FC236}">
                <a16:creationId xmlns:a16="http://schemas.microsoft.com/office/drawing/2014/main" id="{29B96EE6-F167-4265-BB25-1D281444DD50}"/>
              </a:ext>
            </a:extLst>
          </p:cNvPr>
          <p:cNvSpPr/>
          <p:nvPr/>
        </p:nvSpPr>
        <p:spPr>
          <a:xfrm>
            <a:off x="3765338" y="1499956"/>
            <a:ext cx="4537781" cy="523220"/>
          </a:xfrm>
          <a:prstGeom prst="rect">
            <a:avLst/>
          </a:prstGeom>
        </p:spPr>
        <p:txBody>
          <a:bodyPr wrap="none">
            <a:spAutoFit/>
          </a:bodyPr>
          <a:lstStyle/>
          <a:p>
            <a:r>
              <a:rPr lang="en-US" sz="2800" b="1" dirty="0">
                <a:solidFill>
                  <a:schemeClr val="accent6">
                    <a:lumMod val="75000"/>
                  </a:schemeClr>
                </a:solidFill>
              </a:rPr>
              <a:t>Eigenvalues</a:t>
            </a:r>
            <a:r>
              <a:rPr lang="en-US" sz="2800" b="1" dirty="0"/>
              <a:t> and </a:t>
            </a:r>
            <a:r>
              <a:rPr lang="en-US" sz="2800" b="1" dirty="0">
                <a:solidFill>
                  <a:schemeClr val="accent1"/>
                </a:solidFill>
              </a:rPr>
              <a:t>eigenvectors</a:t>
            </a:r>
          </a:p>
        </p:txBody>
      </p:sp>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CB526B2F-262E-4DB6-B3DA-05146EC17E72}"/>
                  </a:ext>
                </a:extLst>
              </p:cNvPr>
              <p:cNvSpPr/>
              <p:nvPr/>
            </p:nvSpPr>
            <p:spPr>
              <a:xfrm>
                <a:off x="4195810" y="2292006"/>
                <a:ext cx="3073855" cy="854273"/>
              </a:xfrm>
              <a:prstGeom prst="rect">
                <a:avLst/>
              </a:prstGeom>
            </p:spPr>
            <p:txBody>
              <a:bodyPr wrap="none">
                <a:spAutoFit/>
              </a:bodyPr>
              <a:lstStyle/>
              <a:p>
                <a14:m>
                  <m:oMath xmlns:m="http://schemas.openxmlformats.org/officeDocument/2006/math">
                    <m:r>
                      <a:rPr lang="en-US" sz="2800" b="0" i="1" dirty="0" smtClean="0">
                        <a:solidFill>
                          <a:schemeClr val="accent6">
                            <a:lumMod val="75000"/>
                          </a:schemeClr>
                        </a:solidFill>
                        <a:latin typeface="Cambria Math" panose="02040503050406030204" pitchFamily="18" charset="0"/>
                      </a:rPr>
                      <m:t>1</m:t>
                    </m:r>
                    <m:r>
                      <a:rPr lang="en-US" sz="2800" b="0" i="1" dirty="0" smtClean="0">
                        <a:latin typeface="Cambria Math" panose="02040503050406030204" pitchFamily="18" charset="0"/>
                      </a:rPr>
                      <m:t>:</m:t>
                    </m:r>
                    <m:d>
                      <m:dPr>
                        <m:ctrlPr>
                          <a:rPr lang="en-US" sz="2800" b="0" i="1" dirty="0" smtClean="0">
                            <a:solidFill>
                              <a:schemeClr val="accent1"/>
                            </a:solidFill>
                            <a:latin typeface="Cambria Math" panose="02040503050406030204" pitchFamily="18" charset="0"/>
                          </a:rPr>
                        </m:ctrlPr>
                      </m:dPr>
                      <m:e>
                        <m:m>
                          <m:mPr>
                            <m:mcs>
                              <m:mc>
                                <m:mcPr>
                                  <m:count m:val="1"/>
                                  <m:mcJc m:val="center"/>
                                </m:mcPr>
                              </m:mc>
                            </m:mcs>
                            <m:ctrlPr>
                              <a:rPr lang="en-US" sz="2800" b="0" i="1" dirty="0" smtClean="0">
                                <a:solidFill>
                                  <a:schemeClr val="accent1"/>
                                </a:solidFill>
                                <a:latin typeface="Cambria Math" panose="02040503050406030204" pitchFamily="18" charset="0"/>
                              </a:rPr>
                            </m:ctrlPr>
                          </m:mPr>
                          <m:mr>
                            <m:e>
                              <m:r>
                                <m:rPr>
                                  <m:brk m:alnAt="7"/>
                                </m:rPr>
                                <a:rPr lang="en-US" sz="2800" b="0" i="1" dirty="0" smtClean="0">
                                  <a:solidFill>
                                    <a:schemeClr val="accent1"/>
                                  </a:solidFill>
                                  <a:latin typeface="Cambria Math" panose="02040503050406030204" pitchFamily="18" charset="0"/>
                                </a:rPr>
                                <m:t>1</m:t>
                              </m:r>
                            </m:e>
                          </m:mr>
                          <m:mr>
                            <m:e>
                              <m:r>
                                <a:rPr lang="en-US" sz="2800" b="0" i="1" dirty="0" smtClean="0">
                                  <a:solidFill>
                                    <a:schemeClr val="accent1"/>
                                  </a:solidFill>
                                  <a:latin typeface="Cambria Math" panose="02040503050406030204" pitchFamily="18" charset="0"/>
                                </a:rPr>
                                <m:t>0</m:t>
                              </m:r>
                            </m:e>
                          </m:mr>
                        </m:m>
                      </m:e>
                    </m:d>
                  </m:oMath>
                </a14:m>
                <a:r>
                  <a:rPr lang="en-US" sz="2800" b="1" dirty="0"/>
                  <a:t> and </a:t>
                </a:r>
                <a14:m>
                  <m:oMath xmlns:m="http://schemas.openxmlformats.org/officeDocument/2006/math">
                    <m:r>
                      <a:rPr lang="en-US" sz="2800" b="1" i="0" dirty="0" smtClean="0">
                        <a:solidFill>
                          <a:schemeClr val="accent6">
                            <a:lumMod val="75000"/>
                          </a:schemeClr>
                        </a:solidFill>
                        <a:latin typeface="Cambria Math" panose="02040503050406030204" pitchFamily="18" charset="0"/>
                      </a:rPr>
                      <m:t>−</m:t>
                    </m:r>
                    <m:r>
                      <a:rPr lang="en-US" sz="2800" i="1" dirty="0">
                        <a:solidFill>
                          <a:schemeClr val="accent6">
                            <a:lumMod val="75000"/>
                          </a:schemeClr>
                        </a:solidFill>
                        <a:latin typeface="Cambria Math" panose="02040503050406030204" pitchFamily="18" charset="0"/>
                      </a:rPr>
                      <m:t>1</m:t>
                    </m:r>
                    <m:r>
                      <a:rPr lang="en-US" sz="2800" i="1" dirty="0">
                        <a:latin typeface="Cambria Math" panose="02040503050406030204" pitchFamily="18" charset="0"/>
                      </a:rPr>
                      <m:t>:</m:t>
                    </m:r>
                    <m:d>
                      <m:dPr>
                        <m:ctrlPr>
                          <a:rPr lang="en-US" sz="2800" i="1" dirty="0" smtClean="0">
                            <a:solidFill>
                              <a:schemeClr val="accent1"/>
                            </a:solidFill>
                            <a:latin typeface="Cambria Math" panose="02040503050406030204" pitchFamily="18" charset="0"/>
                          </a:rPr>
                        </m:ctrlPr>
                      </m:dPr>
                      <m:e>
                        <m:m>
                          <m:mPr>
                            <m:mcs>
                              <m:mc>
                                <m:mcPr>
                                  <m:count m:val="1"/>
                                  <m:mcJc m:val="center"/>
                                </m:mcPr>
                              </m:mc>
                            </m:mcs>
                            <m:ctrlPr>
                              <a:rPr lang="en-US" sz="2800" i="1" dirty="0">
                                <a:solidFill>
                                  <a:schemeClr val="accent1"/>
                                </a:solidFill>
                                <a:latin typeface="Cambria Math" panose="02040503050406030204" pitchFamily="18" charset="0"/>
                              </a:rPr>
                            </m:ctrlPr>
                          </m:mPr>
                          <m:mr>
                            <m:e>
                              <m:r>
                                <m:rPr>
                                  <m:brk m:alnAt="7"/>
                                </m:rPr>
                                <a:rPr lang="en-US" sz="2800" b="0" i="1" dirty="0" smtClean="0">
                                  <a:solidFill>
                                    <a:schemeClr val="accent1"/>
                                  </a:solidFill>
                                  <a:latin typeface="Cambria Math" panose="02040503050406030204" pitchFamily="18" charset="0"/>
                                </a:rPr>
                                <m:t>0</m:t>
                              </m:r>
                            </m:e>
                          </m:mr>
                          <m:mr>
                            <m:e>
                              <m:r>
                                <a:rPr lang="en-US" sz="2800" b="0" i="1" dirty="0" smtClean="0">
                                  <a:solidFill>
                                    <a:schemeClr val="accent1"/>
                                  </a:solidFill>
                                  <a:latin typeface="Cambria Math" panose="02040503050406030204" pitchFamily="18" charset="0"/>
                                </a:rPr>
                                <m:t>1</m:t>
                              </m:r>
                            </m:e>
                          </m:mr>
                        </m:m>
                      </m:e>
                    </m:d>
                  </m:oMath>
                </a14:m>
                <a:r>
                  <a:rPr lang="en-US" sz="2800" b="1" dirty="0"/>
                  <a:t> </a:t>
                </a:r>
              </a:p>
            </p:txBody>
          </p:sp>
        </mc:Choice>
        <mc:Fallback xmlns="">
          <p:sp>
            <p:nvSpPr>
              <p:cNvPr id="10" name="Rectangle 9">
                <a:extLst>
                  <a:ext uri="{FF2B5EF4-FFF2-40B4-BE49-F238E27FC236}">
                    <a16:creationId xmlns:a16="http://schemas.microsoft.com/office/drawing/2014/main" id="{CB526B2F-262E-4DB6-B3DA-05146EC17E72}"/>
                  </a:ext>
                </a:extLst>
              </p:cNvPr>
              <p:cNvSpPr>
                <a:spLocks noRot="1" noChangeAspect="1" noMove="1" noResize="1" noEditPoints="1" noAdjustHandles="1" noChangeArrowheads="1" noChangeShapeType="1" noTextEdit="1"/>
              </p:cNvSpPr>
              <p:nvPr/>
            </p:nvSpPr>
            <p:spPr>
              <a:xfrm>
                <a:off x="4195810" y="2292006"/>
                <a:ext cx="3073855" cy="854273"/>
              </a:xfrm>
              <a:prstGeom prst="rect">
                <a:avLst/>
              </a:prstGeom>
              <a:blipFill>
                <a:blip r:embed="rId4"/>
                <a:stretch>
                  <a:fillRect b="-1429"/>
                </a:stretch>
              </a:blipFill>
            </p:spPr>
            <p:txBody>
              <a:bodyPr/>
              <a:lstStyle/>
              <a:p>
                <a:r>
                  <a:rPr lang="en-US">
                    <a:noFill/>
                  </a:rPr>
                  <a:t> </a:t>
                </a:r>
              </a:p>
            </p:txBody>
          </p:sp>
        </mc:Fallback>
      </mc:AlternateContent>
      <p:sp>
        <p:nvSpPr>
          <p:cNvPr id="14" name="TextBox 13">
            <a:extLst>
              <a:ext uri="{FF2B5EF4-FFF2-40B4-BE49-F238E27FC236}">
                <a16:creationId xmlns:a16="http://schemas.microsoft.com/office/drawing/2014/main" id="{0016FE23-49DB-40B1-8225-FAF3F4253890}"/>
              </a:ext>
            </a:extLst>
          </p:cNvPr>
          <p:cNvSpPr txBox="1"/>
          <p:nvPr/>
        </p:nvSpPr>
        <p:spPr>
          <a:xfrm>
            <a:off x="378775" y="3595124"/>
            <a:ext cx="11365379" cy="830997"/>
          </a:xfrm>
          <a:prstGeom prst="rect">
            <a:avLst/>
          </a:prstGeom>
          <a:noFill/>
        </p:spPr>
        <p:txBody>
          <a:bodyPr wrap="square" rtlCol="0">
            <a:spAutoFit/>
          </a:bodyPr>
          <a:lstStyle/>
          <a:p>
            <a:r>
              <a:rPr lang="en-US" sz="2400" b="1" dirty="0">
                <a:latin typeface="Open Sans" panose="020B0606030504020204"/>
              </a:rPr>
              <a:t>Problem 1: </a:t>
            </a:r>
            <a:r>
              <a:rPr lang="en-US" sz="2400" dirty="0">
                <a:latin typeface="Open Sans" panose="020B0606030504020204"/>
              </a:rPr>
              <a:t>What are the possible outcomes of measuring spin along the z-axis? </a:t>
            </a:r>
          </a:p>
          <a:p>
            <a:r>
              <a:rPr lang="en-US" sz="2400" b="1" dirty="0">
                <a:latin typeface="Open Sans" panose="020B0606030504020204"/>
              </a:rPr>
              <a:t>Hint: </a:t>
            </a:r>
            <a:r>
              <a:rPr lang="en-US" sz="2400" dirty="0">
                <a:latin typeface="Open Sans" panose="020B0606030504020204"/>
              </a:rPr>
              <a:t>Think about the Observation postulate</a:t>
            </a:r>
          </a:p>
        </p:txBody>
      </p:sp>
      <mc:AlternateContent xmlns:mc="http://schemas.openxmlformats.org/markup-compatibility/2006">
        <mc:Choice xmlns:p14="http://schemas.microsoft.com/office/powerpoint/2010/main" Requires="p14">
          <p:contentPart p14:bwMode="auto" r:id="rId5">
            <p14:nvContentPartPr>
              <p14:cNvPr id="3" name="Ink 2">
                <a:extLst>
                  <a:ext uri="{FF2B5EF4-FFF2-40B4-BE49-F238E27FC236}">
                    <a16:creationId xmlns:a16="http://schemas.microsoft.com/office/drawing/2014/main" id="{419D8B49-E39D-4C17-876C-9A3B8D7C9815}"/>
                  </a:ext>
                </a:extLst>
              </p14:cNvPr>
              <p14:cNvContentPartPr/>
              <p14:nvPr/>
            </p14:nvContentPartPr>
            <p14:xfrm>
              <a:off x="805680" y="4076640"/>
              <a:ext cx="7166160" cy="979200"/>
            </p14:xfrm>
          </p:contentPart>
        </mc:Choice>
        <mc:Fallback>
          <p:pic>
            <p:nvPicPr>
              <p:cNvPr id="3" name="Ink 2">
                <a:extLst>
                  <a:ext uri="{FF2B5EF4-FFF2-40B4-BE49-F238E27FC236}">
                    <a16:creationId xmlns:a16="http://schemas.microsoft.com/office/drawing/2014/main" id="{419D8B49-E39D-4C17-876C-9A3B8D7C9815}"/>
                  </a:ext>
                </a:extLst>
              </p:cNvPr>
              <p:cNvPicPr/>
              <p:nvPr/>
            </p:nvPicPr>
            <p:blipFill>
              <a:blip r:embed="rId6"/>
              <a:stretch>
                <a:fillRect/>
              </a:stretch>
            </p:blipFill>
            <p:spPr>
              <a:xfrm>
                <a:off x="796320" y="4067280"/>
                <a:ext cx="7184880" cy="997920"/>
              </a:xfrm>
              <a:prstGeom prst="rect">
                <a:avLst/>
              </a:prstGeom>
            </p:spPr>
          </p:pic>
        </mc:Fallback>
      </mc:AlternateContent>
    </p:spTree>
    <p:extLst>
      <p:ext uri="{BB962C8B-B14F-4D97-AF65-F5344CB8AC3E}">
        <p14:creationId xmlns:p14="http://schemas.microsoft.com/office/powerpoint/2010/main" val="570198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E49B2F-2346-45C5-8CC4-D0EECE71CB8C}"/>
              </a:ext>
            </a:extLst>
          </p:cNvPr>
          <p:cNvSpPr>
            <a:spLocks noGrp="1"/>
          </p:cNvSpPr>
          <p:nvPr>
            <p:ph type="title"/>
          </p:nvPr>
        </p:nvSpPr>
        <p:spPr/>
        <p:txBody>
          <a:bodyPr/>
          <a:lstStyle/>
          <a:p>
            <a:r>
              <a:rPr lang="en-US" dirty="0"/>
              <a:t>Measuring Spin - theory</a:t>
            </a:r>
          </a:p>
        </p:txBody>
      </p:sp>
      <p:sp>
        <p:nvSpPr>
          <p:cNvPr id="4" name="Slide Number Placeholder 3">
            <a:extLst>
              <a:ext uri="{FF2B5EF4-FFF2-40B4-BE49-F238E27FC236}">
                <a16:creationId xmlns:a16="http://schemas.microsoft.com/office/drawing/2014/main" id="{633B7453-546B-424E-9132-060434492B8D}"/>
              </a:ext>
            </a:extLst>
          </p:cNvPr>
          <p:cNvSpPr>
            <a:spLocks noGrp="1"/>
          </p:cNvSpPr>
          <p:nvPr>
            <p:ph type="sldNum" sz="quarter" idx="12"/>
          </p:nvPr>
        </p:nvSpPr>
        <p:spPr/>
        <p:txBody>
          <a:bodyPr/>
          <a:lstStyle/>
          <a:p>
            <a:r>
              <a:rPr lang="en-US"/>
              <a:t>-</a:t>
            </a:r>
            <a:fld id="{BD38AACF-A1E5-4B3D-A2A3-8556D0AADC37}" type="slidenum">
              <a:rPr lang="en-US" smtClean="0"/>
              <a:pPr/>
              <a:t>22</a:t>
            </a:fld>
            <a:r>
              <a:rPr lang="en-US"/>
              <a:t>-</a:t>
            </a:r>
            <a:endParaRPr lang="en-US" dirty="0"/>
          </a:p>
        </p:txBody>
      </p:sp>
      <p:sp>
        <p:nvSpPr>
          <p:cNvPr id="5" name="Rectangle 4">
            <a:extLst>
              <a:ext uri="{FF2B5EF4-FFF2-40B4-BE49-F238E27FC236}">
                <a16:creationId xmlns:a16="http://schemas.microsoft.com/office/drawing/2014/main" id="{C7131595-AC9A-4872-A413-9C1FA9F675CE}"/>
              </a:ext>
            </a:extLst>
          </p:cNvPr>
          <p:cNvSpPr/>
          <p:nvPr/>
        </p:nvSpPr>
        <p:spPr>
          <a:xfrm>
            <a:off x="438658" y="1499956"/>
            <a:ext cx="2614370" cy="523220"/>
          </a:xfrm>
          <a:prstGeom prst="rect">
            <a:avLst/>
          </a:prstGeom>
        </p:spPr>
        <p:txBody>
          <a:bodyPr wrap="none">
            <a:spAutoFit/>
          </a:bodyPr>
          <a:lstStyle/>
          <a:p>
            <a:r>
              <a:rPr lang="en-US" sz="2800" b="1" dirty="0"/>
              <a:t>Operator Matrix</a:t>
            </a:r>
          </a:p>
        </p:txBody>
      </p:sp>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64423AAC-0DAE-4F02-AAB0-21DBB55D7DE4}"/>
                  </a:ext>
                </a:extLst>
              </p:cNvPr>
              <p:cNvSpPr/>
              <p:nvPr/>
            </p:nvSpPr>
            <p:spPr>
              <a:xfrm>
                <a:off x="554478" y="2275940"/>
                <a:ext cx="2334806" cy="854273"/>
              </a:xfrm>
              <a:prstGeom prst="rect">
                <a:avLst/>
              </a:prstGeom>
            </p:spPr>
            <p:txBody>
              <a:bodyPr wrap="none">
                <a:spAutoFit/>
              </a:bodyPr>
              <a:lstStyle/>
              <a:p>
                <a14:m>
                  <m:oMath xmlns:m="http://schemas.openxmlformats.org/officeDocument/2006/math">
                    <m:r>
                      <a:rPr lang="en-US" sz="2800" b="0" i="1" dirty="0" smtClean="0">
                        <a:latin typeface="Cambria Math" panose="02040503050406030204" pitchFamily="18" charset="0"/>
                      </a:rPr>
                      <m:t>𝑍</m:t>
                    </m:r>
                    <m:r>
                      <a:rPr lang="en-US" sz="2800" b="0" i="1" dirty="0" smtClean="0">
                        <a:latin typeface="Cambria Math" panose="02040503050406030204" pitchFamily="18" charset="0"/>
                      </a:rPr>
                      <m:t>=</m:t>
                    </m:r>
                    <m:d>
                      <m:dPr>
                        <m:ctrlPr>
                          <a:rPr lang="en-US" sz="2800" b="0" i="1" dirty="0" smtClean="0">
                            <a:latin typeface="Cambria Math" panose="02040503050406030204" pitchFamily="18" charset="0"/>
                          </a:rPr>
                        </m:ctrlPr>
                      </m:dPr>
                      <m:e>
                        <m:m>
                          <m:mPr>
                            <m:mcs>
                              <m:mc>
                                <m:mcPr>
                                  <m:count m:val="2"/>
                                  <m:mcJc m:val="center"/>
                                </m:mcPr>
                              </m:mc>
                            </m:mcs>
                            <m:ctrlPr>
                              <a:rPr lang="en-US" sz="2800" b="0" i="1" dirty="0" smtClean="0">
                                <a:latin typeface="Cambria Math" panose="02040503050406030204" pitchFamily="18" charset="0"/>
                              </a:rPr>
                            </m:ctrlPr>
                          </m:mPr>
                          <m:mr>
                            <m:e>
                              <m:r>
                                <m:rPr>
                                  <m:brk m:alnAt="7"/>
                                </m:rPr>
                                <a:rPr lang="en-US" sz="2800" b="0" i="1" dirty="0" smtClean="0">
                                  <a:latin typeface="Cambria Math" panose="02040503050406030204" pitchFamily="18" charset="0"/>
                                </a:rPr>
                                <m:t>1</m:t>
                              </m:r>
                            </m:e>
                            <m:e>
                              <m:r>
                                <a:rPr lang="en-US" sz="2800" b="0" i="1" dirty="0" smtClean="0">
                                  <a:latin typeface="Cambria Math" panose="02040503050406030204" pitchFamily="18" charset="0"/>
                                </a:rPr>
                                <m:t>0</m:t>
                              </m:r>
                            </m:e>
                          </m:mr>
                          <m:mr>
                            <m:e>
                              <m:r>
                                <a:rPr lang="en-US" sz="2800" b="0" i="1" dirty="0" smtClean="0">
                                  <a:latin typeface="Cambria Math" panose="02040503050406030204" pitchFamily="18" charset="0"/>
                                </a:rPr>
                                <m:t>0</m:t>
                              </m:r>
                            </m:e>
                            <m:e>
                              <m:r>
                                <a:rPr lang="en-US" sz="2800" b="0" i="1" dirty="0" smtClean="0">
                                  <a:latin typeface="Cambria Math" panose="02040503050406030204" pitchFamily="18" charset="0"/>
                                </a:rPr>
                                <m:t>−1</m:t>
                              </m:r>
                            </m:e>
                          </m:mr>
                        </m:m>
                      </m:e>
                    </m:d>
                  </m:oMath>
                </a14:m>
                <a:r>
                  <a:rPr lang="en-US" sz="2800" b="1" dirty="0"/>
                  <a:t> </a:t>
                </a:r>
              </a:p>
            </p:txBody>
          </p:sp>
        </mc:Choice>
        <mc:Fallback xmlns="">
          <p:sp>
            <p:nvSpPr>
              <p:cNvPr id="6" name="Rectangle 5">
                <a:extLst>
                  <a:ext uri="{FF2B5EF4-FFF2-40B4-BE49-F238E27FC236}">
                    <a16:creationId xmlns:a16="http://schemas.microsoft.com/office/drawing/2014/main" id="{64423AAC-0DAE-4F02-AAB0-21DBB55D7DE4}"/>
                  </a:ext>
                </a:extLst>
              </p:cNvPr>
              <p:cNvSpPr>
                <a:spLocks noRot="1" noChangeAspect="1" noMove="1" noResize="1" noEditPoints="1" noAdjustHandles="1" noChangeArrowheads="1" noChangeShapeType="1" noTextEdit="1"/>
              </p:cNvSpPr>
              <p:nvPr/>
            </p:nvSpPr>
            <p:spPr>
              <a:xfrm>
                <a:off x="554478" y="2275940"/>
                <a:ext cx="2334806" cy="854273"/>
              </a:xfrm>
              <a:prstGeom prst="rect">
                <a:avLst/>
              </a:prstGeom>
              <a:blipFill>
                <a:blip r:embed="rId3"/>
                <a:stretch>
                  <a:fillRect/>
                </a:stretch>
              </a:blipFill>
            </p:spPr>
            <p:txBody>
              <a:bodyPr/>
              <a:lstStyle/>
              <a:p>
                <a:r>
                  <a:rPr lang="en-US">
                    <a:noFill/>
                  </a:rPr>
                  <a:t> </a:t>
                </a:r>
              </a:p>
            </p:txBody>
          </p:sp>
        </mc:Fallback>
      </mc:AlternateContent>
      <p:sp>
        <p:nvSpPr>
          <p:cNvPr id="9" name="Rectangle 8">
            <a:extLst>
              <a:ext uri="{FF2B5EF4-FFF2-40B4-BE49-F238E27FC236}">
                <a16:creationId xmlns:a16="http://schemas.microsoft.com/office/drawing/2014/main" id="{29B96EE6-F167-4265-BB25-1D281444DD50}"/>
              </a:ext>
            </a:extLst>
          </p:cNvPr>
          <p:cNvSpPr/>
          <p:nvPr/>
        </p:nvSpPr>
        <p:spPr>
          <a:xfrm>
            <a:off x="3765338" y="1499956"/>
            <a:ext cx="4537781" cy="523220"/>
          </a:xfrm>
          <a:prstGeom prst="rect">
            <a:avLst/>
          </a:prstGeom>
        </p:spPr>
        <p:txBody>
          <a:bodyPr wrap="none">
            <a:spAutoFit/>
          </a:bodyPr>
          <a:lstStyle/>
          <a:p>
            <a:r>
              <a:rPr lang="en-US" sz="2800" b="1" dirty="0">
                <a:solidFill>
                  <a:schemeClr val="accent6">
                    <a:lumMod val="75000"/>
                  </a:schemeClr>
                </a:solidFill>
              </a:rPr>
              <a:t>Eigenvalues</a:t>
            </a:r>
            <a:r>
              <a:rPr lang="en-US" sz="2800" b="1" dirty="0"/>
              <a:t> and </a:t>
            </a:r>
            <a:r>
              <a:rPr lang="en-US" sz="2800" b="1" dirty="0">
                <a:solidFill>
                  <a:schemeClr val="accent1"/>
                </a:solidFill>
              </a:rPr>
              <a:t>eigenvectors</a:t>
            </a:r>
          </a:p>
        </p:txBody>
      </p:sp>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CB526B2F-262E-4DB6-B3DA-05146EC17E72}"/>
                  </a:ext>
                </a:extLst>
              </p:cNvPr>
              <p:cNvSpPr/>
              <p:nvPr/>
            </p:nvSpPr>
            <p:spPr>
              <a:xfrm>
                <a:off x="4195810" y="2292006"/>
                <a:ext cx="3073855" cy="854273"/>
              </a:xfrm>
              <a:prstGeom prst="rect">
                <a:avLst/>
              </a:prstGeom>
            </p:spPr>
            <p:txBody>
              <a:bodyPr wrap="none">
                <a:spAutoFit/>
              </a:bodyPr>
              <a:lstStyle/>
              <a:p>
                <a14:m>
                  <m:oMath xmlns:m="http://schemas.openxmlformats.org/officeDocument/2006/math">
                    <m:r>
                      <a:rPr lang="en-US" sz="2800" b="0" i="1" dirty="0" smtClean="0">
                        <a:solidFill>
                          <a:schemeClr val="accent6">
                            <a:lumMod val="75000"/>
                          </a:schemeClr>
                        </a:solidFill>
                        <a:latin typeface="Cambria Math" panose="02040503050406030204" pitchFamily="18" charset="0"/>
                      </a:rPr>
                      <m:t>1</m:t>
                    </m:r>
                    <m:r>
                      <a:rPr lang="en-US" sz="2800" b="0" i="1" dirty="0" smtClean="0">
                        <a:latin typeface="Cambria Math" panose="02040503050406030204" pitchFamily="18" charset="0"/>
                      </a:rPr>
                      <m:t>:</m:t>
                    </m:r>
                    <m:d>
                      <m:dPr>
                        <m:ctrlPr>
                          <a:rPr lang="en-US" sz="2800" b="0" i="1" dirty="0" smtClean="0">
                            <a:solidFill>
                              <a:schemeClr val="accent1"/>
                            </a:solidFill>
                            <a:latin typeface="Cambria Math" panose="02040503050406030204" pitchFamily="18" charset="0"/>
                          </a:rPr>
                        </m:ctrlPr>
                      </m:dPr>
                      <m:e>
                        <m:m>
                          <m:mPr>
                            <m:mcs>
                              <m:mc>
                                <m:mcPr>
                                  <m:count m:val="1"/>
                                  <m:mcJc m:val="center"/>
                                </m:mcPr>
                              </m:mc>
                            </m:mcs>
                            <m:ctrlPr>
                              <a:rPr lang="en-US" sz="2800" b="0" i="1" dirty="0" smtClean="0">
                                <a:solidFill>
                                  <a:schemeClr val="accent1"/>
                                </a:solidFill>
                                <a:latin typeface="Cambria Math" panose="02040503050406030204" pitchFamily="18" charset="0"/>
                              </a:rPr>
                            </m:ctrlPr>
                          </m:mPr>
                          <m:mr>
                            <m:e>
                              <m:r>
                                <m:rPr>
                                  <m:brk m:alnAt="7"/>
                                </m:rPr>
                                <a:rPr lang="en-US" sz="2800" b="0" i="1" dirty="0" smtClean="0">
                                  <a:solidFill>
                                    <a:schemeClr val="accent1"/>
                                  </a:solidFill>
                                  <a:latin typeface="Cambria Math" panose="02040503050406030204" pitchFamily="18" charset="0"/>
                                </a:rPr>
                                <m:t>1</m:t>
                              </m:r>
                            </m:e>
                          </m:mr>
                          <m:mr>
                            <m:e>
                              <m:r>
                                <a:rPr lang="en-US" sz="2800" b="0" i="1" dirty="0" smtClean="0">
                                  <a:solidFill>
                                    <a:schemeClr val="accent1"/>
                                  </a:solidFill>
                                  <a:latin typeface="Cambria Math" panose="02040503050406030204" pitchFamily="18" charset="0"/>
                                </a:rPr>
                                <m:t>0</m:t>
                              </m:r>
                            </m:e>
                          </m:mr>
                        </m:m>
                      </m:e>
                    </m:d>
                  </m:oMath>
                </a14:m>
                <a:r>
                  <a:rPr lang="en-US" sz="2800" b="1" dirty="0"/>
                  <a:t> and </a:t>
                </a:r>
                <a14:m>
                  <m:oMath xmlns:m="http://schemas.openxmlformats.org/officeDocument/2006/math">
                    <m:r>
                      <a:rPr lang="en-US" sz="2800" b="1" i="0" dirty="0" smtClean="0">
                        <a:solidFill>
                          <a:schemeClr val="accent6">
                            <a:lumMod val="75000"/>
                          </a:schemeClr>
                        </a:solidFill>
                        <a:latin typeface="Cambria Math" panose="02040503050406030204" pitchFamily="18" charset="0"/>
                      </a:rPr>
                      <m:t>−</m:t>
                    </m:r>
                    <m:r>
                      <a:rPr lang="en-US" sz="2800" i="1" dirty="0">
                        <a:solidFill>
                          <a:schemeClr val="accent6">
                            <a:lumMod val="75000"/>
                          </a:schemeClr>
                        </a:solidFill>
                        <a:latin typeface="Cambria Math" panose="02040503050406030204" pitchFamily="18" charset="0"/>
                      </a:rPr>
                      <m:t>1</m:t>
                    </m:r>
                    <m:r>
                      <a:rPr lang="en-US" sz="2800" i="1" dirty="0">
                        <a:latin typeface="Cambria Math" panose="02040503050406030204" pitchFamily="18" charset="0"/>
                      </a:rPr>
                      <m:t>:</m:t>
                    </m:r>
                    <m:d>
                      <m:dPr>
                        <m:ctrlPr>
                          <a:rPr lang="en-US" sz="2800" i="1" dirty="0" smtClean="0">
                            <a:solidFill>
                              <a:schemeClr val="accent1"/>
                            </a:solidFill>
                            <a:latin typeface="Cambria Math" panose="02040503050406030204" pitchFamily="18" charset="0"/>
                          </a:rPr>
                        </m:ctrlPr>
                      </m:dPr>
                      <m:e>
                        <m:m>
                          <m:mPr>
                            <m:mcs>
                              <m:mc>
                                <m:mcPr>
                                  <m:count m:val="1"/>
                                  <m:mcJc m:val="center"/>
                                </m:mcPr>
                              </m:mc>
                            </m:mcs>
                            <m:ctrlPr>
                              <a:rPr lang="en-US" sz="2800" i="1" dirty="0">
                                <a:solidFill>
                                  <a:schemeClr val="accent1"/>
                                </a:solidFill>
                                <a:latin typeface="Cambria Math" panose="02040503050406030204" pitchFamily="18" charset="0"/>
                              </a:rPr>
                            </m:ctrlPr>
                          </m:mPr>
                          <m:mr>
                            <m:e>
                              <m:r>
                                <m:rPr>
                                  <m:brk m:alnAt="7"/>
                                </m:rPr>
                                <a:rPr lang="en-US" sz="2800" b="0" i="1" dirty="0" smtClean="0">
                                  <a:solidFill>
                                    <a:schemeClr val="accent1"/>
                                  </a:solidFill>
                                  <a:latin typeface="Cambria Math" panose="02040503050406030204" pitchFamily="18" charset="0"/>
                                </a:rPr>
                                <m:t>0</m:t>
                              </m:r>
                            </m:e>
                          </m:mr>
                          <m:mr>
                            <m:e>
                              <m:r>
                                <a:rPr lang="en-US" sz="2800" b="0" i="1" dirty="0" smtClean="0">
                                  <a:solidFill>
                                    <a:schemeClr val="accent1"/>
                                  </a:solidFill>
                                  <a:latin typeface="Cambria Math" panose="02040503050406030204" pitchFamily="18" charset="0"/>
                                </a:rPr>
                                <m:t>1</m:t>
                              </m:r>
                            </m:e>
                          </m:mr>
                        </m:m>
                      </m:e>
                    </m:d>
                  </m:oMath>
                </a14:m>
                <a:r>
                  <a:rPr lang="en-US" sz="2800" b="1" dirty="0"/>
                  <a:t> </a:t>
                </a:r>
              </a:p>
            </p:txBody>
          </p:sp>
        </mc:Choice>
        <mc:Fallback xmlns="">
          <p:sp>
            <p:nvSpPr>
              <p:cNvPr id="10" name="Rectangle 9">
                <a:extLst>
                  <a:ext uri="{FF2B5EF4-FFF2-40B4-BE49-F238E27FC236}">
                    <a16:creationId xmlns:a16="http://schemas.microsoft.com/office/drawing/2014/main" id="{CB526B2F-262E-4DB6-B3DA-05146EC17E72}"/>
                  </a:ext>
                </a:extLst>
              </p:cNvPr>
              <p:cNvSpPr>
                <a:spLocks noRot="1" noChangeAspect="1" noMove="1" noResize="1" noEditPoints="1" noAdjustHandles="1" noChangeArrowheads="1" noChangeShapeType="1" noTextEdit="1"/>
              </p:cNvSpPr>
              <p:nvPr/>
            </p:nvSpPr>
            <p:spPr>
              <a:xfrm>
                <a:off x="4195810" y="2292006"/>
                <a:ext cx="3073855" cy="854273"/>
              </a:xfrm>
              <a:prstGeom prst="rect">
                <a:avLst/>
              </a:prstGeom>
              <a:blipFill>
                <a:blip r:embed="rId4"/>
                <a:stretch>
                  <a:fillRect b="-1429"/>
                </a:stretch>
              </a:blipFill>
            </p:spPr>
            <p:txBody>
              <a:bodyPr/>
              <a:lstStyle/>
              <a:p>
                <a:r>
                  <a:rPr lang="en-US">
                    <a:noFill/>
                  </a:rPr>
                  <a:t> </a:t>
                </a:r>
              </a:p>
            </p:txBody>
          </p:sp>
        </mc:Fallback>
      </mc:AlternateContent>
      <p:sp>
        <p:nvSpPr>
          <p:cNvPr id="14" name="TextBox 13">
            <a:extLst>
              <a:ext uri="{FF2B5EF4-FFF2-40B4-BE49-F238E27FC236}">
                <a16:creationId xmlns:a16="http://schemas.microsoft.com/office/drawing/2014/main" id="{0016FE23-49DB-40B1-8225-FAF3F4253890}"/>
              </a:ext>
            </a:extLst>
          </p:cNvPr>
          <p:cNvSpPr txBox="1"/>
          <p:nvPr/>
        </p:nvSpPr>
        <p:spPr>
          <a:xfrm>
            <a:off x="378775" y="3595124"/>
            <a:ext cx="11365379" cy="1200329"/>
          </a:xfrm>
          <a:prstGeom prst="rect">
            <a:avLst/>
          </a:prstGeom>
          <a:noFill/>
        </p:spPr>
        <p:txBody>
          <a:bodyPr wrap="square" rtlCol="0">
            <a:spAutoFit/>
          </a:bodyPr>
          <a:lstStyle/>
          <a:p>
            <a:r>
              <a:rPr lang="en-US" sz="2400" b="1" dirty="0">
                <a:latin typeface="Open Sans" panose="020B0606030504020204"/>
              </a:rPr>
              <a:t>Problem 2: </a:t>
            </a:r>
            <a:r>
              <a:rPr lang="en-US" sz="2400" dirty="0">
                <a:latin typeface="Open Sans" panose="020B0606030504020204"/>
              </a:rPr>
              <a:t>The result of a measurement of spin along the z-axis is -1. What is the wavefunction of the electron immediately after the measurement?</a:t>
            </a:r>
          </a:p>
          <a:p>
            <a:r>
              <a:rPr lang="en-US" sz="2400" b="1" dirty="0">
                <a:latin typeface="Open Sans" panose="020B0606030504020204"/>
              </a:rPr>
              <a:t>Hint: </a:t>
            </a:r>
            <a:r>
              <a:rPr lang="en-US" sz="2400" dirty="0">
                <a:latin typeface="Open Sans" panose="020B0606030504020204"/>
              </a:rPr>
              <a:t>Think about the collapse postulate</a:t>
            </a:r>
          </a:p>
        </p:txBody>
      </p:sp>
      <mc:AlternateContent xmlns:mc="http://schemas.openxmlformats.org/markup-compatibility/2006">
        <mc:Choice xmlns:p14="http://schemas.microsoft.com/office/powerpoint/2010/main" Requires="p14">
          <p:contentPart p14:bwMode="auto" r:id="rId5">
            <p14:nvContentPartPr>
              <p14:cNvPr id="3" name="Ink 2">
                <a:extLst>
                  <a:ext uri="{FF2B5EF4-FFF2-40B4-BE49-F238E27FC236}">
                    <a16:creationId xmlns:a16="http://schemas.microsoft.com/office/drawing/2014/main" id="{244D5D1C-DEF5-4E9F-A767-2ED22589B295}"/>
                  </a:ext>
                </a:extLst>
              </p14:cNvPr>
              <p14:cNvContentPartPr/>
              <p14:nvPr/>
            </p14:nvContentPartPr>
            <p14:xfrm>
              <a:off x="4761000" y="816120"/>
              <a:ext cx="7380360" cy="2611440"/>
            </p14:xfrm>
          </p:contentPart>
        </mc:Choice>
        <mc:Fallback>
          <p:pic>
            <p:nvPicPr>
              <p:cNvPr id="3" name="Ink 2">
                <a:extLst>
                  <a:ext uri="{FF2B5EF4-FFF2-40B4-BE49-F238E27FC236}">
                    <a16:creationId xmlns:a16="http://schemas.microsoft.com/office/drawing/2014/main" id="{244D5D1C-DEF5-4E9F-A767-2ED22589B295}"/>
                  </a:ext>
                </a:extLst>
              </p:cNvPr>
              <p:cNvPicPr/>
              <p:nvPr/>
            </p:nvPicPr>
            <p:blipFill>
              <a:blip r:embed="rId6"/>
              <a:stretch>
                <a:fillRect/>
              </a:stretch>
            </p:blipFill>
            <p:spPr>
              <a:xfrm>
                <a:off x="4751640" y="806760"/>
                <a:ext cx="7399080" cy="2630160"/>
              </a:xfrm>
              <a:prstGeom prst="rect">
                <a:avLst/>
              </a:prstGeom>
            </p:spPr>
          </p:pic>
        </mc:Fallback>
      </mc:AlternateContent>
    </p:spTree>
    <p:extLst>
      <p:ext uri="{BB962C8B-B14F-4D97-AF65-F5344CB8AC3E}">
        <p14:creationId xmlns:p14="http://schemas.microsoft.com/office/powerpoint/2010/main" val="7233370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057877-7A31-4765-A9AB-36913F065E5E}"/>
              </a:ext>
            </a:extLst>
          </p:cNvPr>
          <p:cNvSpPr>
            <a:spLocks noGrp="1"/>
          </p:cNvSpPr>
          <p:nvPr>
            <p:ph type="title"/>
          </p:nvPr>
        </p:nvSpPr>
        <p:spPr/>
        <p:txBody>
          <a:bodyPr/>
          <a:lstStyle/>
          <a:p>
            <a:r>
              <a:rPr lang="en-US" dirty="0"/>
              <a:t>Measuring spin - example</a:t>
            </a:r>
          </a:p>
        </p:txBody>
      </p:sp>
      <p:sp>
        <p:nvSpPr>
          <p:cNvPr id="4" name="Slide Number Placeholder 3">
            <a:extLst>
              <a:ext uri="{FF2B5EF4-FFF2-40B4-BE49-F238E27FC236}">
                <a16:creationId xmlns:a16="http://schemas.microsoft.com/office/drawing/2014/main" id="{485E6F43-59A1-49EA-8C62-1B383DE23545}"/>
              </a:ext>
            </a:extLst>
          </p:cNvPr>
          <p:cNvSpPr>
            <a:spLocks noGrp="1"/>
          </p:cNvSpPr>
          <p:nvPr>
            <p:ph type="sldNum" sz="quarter" idx="12"/>
          </p:nvPr>
        </p:nvSpPr>
        <p:spPr/>
        <p:txBody>
          <a:bodyPr/>
          <a:lstStyle/>
          <a:p>
            <a:r>
              <a:rPr lang="en-US"/>
              <a:t>-</a:t>
            </a:r>
            <a:fld id="{BD38AACF-A1E5-4B3D-A2A3-8556D0AADC37}" type="slidenum">
              <a:rPr lang="en-US" smtClean="0"/>
              <a:pPr/>
              <a:t>23</a:t>
            </a:fld>
            <a:r>
              <a:rPr lang="en-US"/>
              <a:t>-</a:t>
            </a:r>
            <a:endParaRPr lang="en-US"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60FFE3E6-1DF9-4463-9C34-D37BF3E55115}"/>
                  </a:ext>
                </a:extLst>
              </p:cNvPr>
              <p:cNvSpPr txBox="1"/>
              <p:nvPr/>
            </p:nvSpPr>
            <p:spPr>
              <a:xfrm>
                <a:off x="993863" y="3740089"/>
                <a:ext cx="2244637" cy="1631216"/>
              </a:xfrm>
              <a:prstGeom prst="rect">
                <a:avLst/>
              </a:prstGeom>
              <a:noFill/>
            </p:spPr>
            <p:txBody>
              <a:bodyPr wrap="square" rtlCol="0">
                <a:spAutoFit/>
              </a:bodyPr>
              <a:lstStyle/>
              <a:p>
                <a:pPr algn="ctr"/>
                <a:r>
                  <a:rPr lang="en-US" sz="2000" dirty="0">
                    <a:latin typeface="Open Sans" panose="020B0606030504020204"/>
                  </a:rPr>
                  <a:t>electron state: </a:t>
                </a:r>
                <a14:m>
                  <m:oMath xmlns:m="http://schemas.openxmlformats.org/officeDocument/2006/math">
                    <m:r>
                      <a:rPr lang="en-US" sz="2000" b="0" i="0" smtClean="0">
                        <a:latin typeface="Cambria Math" panose="02040503050406030204" pitchFamily="18" charset="0"/>
                      </a:rPr>
                      <m:t>0.</m:t>
                    </m:r>
                    <m:r>
                      <a:rPr lang="en-US" sz="2000" b="0" i="1" smtClean="0">
                        <a:latin typeface="Cambria Math" panose="02040503050406030204" pitchFamily="18" charset="0"/>
                      </a:rPr>
                      <m:t>71</m:t>
                    </m:r>
                    <m:r>
                      <a:rPr lang="en-US" sz="2000" i="1">
                        <a:latin typeface="Cambria Math" panose="02040503050406030204" pitchFamily="18" charset="0"/>
                      </a:rPr>
                      <m:t>|</m:t>
                    </m:r>
                    <m:d>
                      <m:dPr>
                        <m:begChr m:val=""/>
                        <m:endChr m:val="⟩"/>
                        <m:ctrlPr>
                          <a:rPr lang="en-US" sz="2000" i="1" smtClean="0">
                            <a:latin typeface="Cambria Math" panose="02040503050406030204" pitchFamily="18" charset="0"/>
                          </a:rPr>
                        </m:ctrlPr>
                      </m:dPr>
                      <m:e>
                        <m:r>
                          <a:rPr lang="en-US" sz="2000" b="0" i="1" smtClean="0">
                            <a:latin typeface="Cambria Math" panose="02040503050406030204" pitchFamily="18" charset="0"/>
                          </a:rPr>
                          <m:t>0</m:t>
                        </m:r>
                      </m:e>
                    </m:d>
                    <m:r>
                      <a:rPr lang="en-US" sz="2000" b="0" i="1" smtClean="0">
                        <a:latin typeface="Cambria Math" panose="02040503050406030204" pitchFamily="18" charset="0"/>
                      </a:rPr>
                      <m:t>+0.71</m:t>
                    </m:r>
                    <m:r>
                      <a:rPr lang="en-US" sz="2000" i="1">
                        <a:latin typeface="Cambria Math" panose="02040503050406030204" pitchFamily="18" charset="0"/>
                      </a:rPr>
                      <m:t>|</m:t>
                    </m:r>
                    <m:d>
                      <m:dPr>
                        <m:begChr m:val=""/>
                        <m:endChr m:val="⟩"/>
                        <m:ctrlPr>
                          <a:rPr lang="en-US" sz="2000" i="1">
                            <a:latin typeface="Cambria Math" panose="02040503050406030204" pitchFamily="18" charset="0"/>
                          </a:rPr>
                        </m:ctrlPr>
                      </m:dPr>
                      <m:e>
                        <m:r>
                          <a:rPr lang="en-US" sz="2000" i="1">
                            <a:latin typeface="Cambria Math" panose="02040503050406030204" pitchFamily="18" charset="0"/>
                          </a:rPr>
                          <m:t>1</m:t>
                        </m:r>
                      </m:e>
                    </m:d>
                  </m:oMath>
                </a14:m>
                <a:r>
                  <a:rPr lang="en-US" sz="2000" dirty="0">
                    <a:latin typeface="Open Sans" panose="020B0606030504020204"/>
                  </a:rPr>
                  <a:t> </a:t>
                </a:r>
              </a:p>
              <a:p>
                <a:pPr algn="ctr"/>
                <a:r>
                  <a:rPr lang="en-US" sz="2000" dirty="0">
                    <a:latin typeface="Open Sans" panose="020B0606030504020204"/>
                  </a:rPr>
                  <a:t>(spin combination of up and down along z) </a:t>
                </a:r>
              </a:p>
            </p:txBody>
          </p:sp>
        </mc:Choice>
        <mc:Fallback xmlns="">
          <p:sp>
            <p:nvSpPr>
              <p:cNvPr id="5" name="TextBox 4">
                <a:extLst>
                  <a:ext uri="{FF2B5EF4-FFF2-40B4-BE49-F238E27FC236}">
                    <a16:creationId xmlns:a16="http://schemas.microsoft.com/office/drawing/2014/main" id="{60FFE3E6-1DF9-4463-9C34-D37BF3E55115}"/>
                  </a:ext>
                </a:extLst>
              </p:cNvPr>
              <p:cNvSpPr txBox="1">
                <a:spLocks noRot="1" noChangeAspect="1" noMove="1" noResize="1" noEditPoints="1" noAdjustHandles="1" noChangeArrowheads="1" noChangeShapeType="1" noTextEdit="1"/>
              </p:cNvSpPr>
              <p:nvPr/>
            </p:nvSpPr>
            <p:spPr>
              <a:xfrm>
                <a:off x="993863" y="3740089"/>
                <a:ext cx="2244637" cy="1631216"/>
              </a:xfrm>
              <a:prstGeom prst="rect">
                <a:avLst/>
              </a:prstGeom>
              <a:blipFill>
                <a:blip r:embed="rId3"/>
                <a:stretch>
                  <a:fillRect l="-2174" t="-10861" r="-19565" b="-6367"/>
                </a:stretch>
              </a:blipFill>
            </p:spPr>
            <p:txBody>
              <a:bodyPr/>
              <a:lstStyle/>
              <a:p>
                <a:r>
                  <a:rPr lang="en-US">
                    <a:noFill/>
                  </a:rPr>
                  <a:t> </a:t>
                </a:r>
              </a:p>
            </p:txBody>
          </p:sp>
        </mc:Fallback>
      </mc:AlternateContent>
      <p:sp>
        <p:nvSpPr>
          <p:cNvPr id="8" name="Oval 7">
            <a:extLst>
              <a:ext uri="{FF2B5EF4-FFF2-40B4-BE49-F238E27FC236}">
                <a16:creationId xmlns:a16="http://schemas.microsoft.com/office/drawing/2014/main" id="{916C7E7F-B000-4039-BFD5-6963825C8659}"/>
              </a:ext>
            </a:extLst>
          </p:cNvPr>
          <p:cNvSpPr/>
          <p:nvPr/>
        </p:nvSpPr>
        <p:spPr>
          <a:xfrm>
            <a:off x="1657350" y="3286125"/>
            <a:ext cx="298450"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06" name="Picture 10" descr="https://lh6.googleusercontent.com/I1djRhPFH_s1boQEBHU2ioI5Q_3ucvrJk2T8OaFonHF-TOG5zBeE2-gW_IuI9kkEumd23LQyf4PsJiRrcMU2XUn_dP9RUQ3x7BmTZ0kN0-TFEL-WgafPpZEt37Sq3xsCi1x3w-w">
            <a:extLst>
              <a:ext uri="{FF2B5EF4-FFF2-40B4-BE49-F238E27FC236}">
                <a16:creationId xmlns:a16="http://schemas.microsoft.com/office/drawing/2014/main" id="{033FC5CF-BAB9-4FA3-AE3A-FB5C021A6EA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45013" y="2739994"/>
            <a:ext cx="3238500" cy="1152525"/>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Straight Arrow Connector 12">
            <a:extLst>
              <a:ext uri="{FF2B5EF4-FFF2-40B4-BE49-F238E27FC236}">
                <a16:creationId xmlns:a16="http://schemas.microsoft.com/office/drawing/2014/main" id="{C180DD7B-D193-4735-B05A-DF1205CA6FC1}"/>
              </a:ext>
            </a:extLst>
          </p:cNvPr>
          <p:cNvCxnSpPr/>
          <p:nvPr/>
        </p:nvCxnSpPr>
        <p:spPr>
          <a:xfrm>
            <a:off x="2057400" y="3429000"/>
            <a:ext cx="178761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6AE9F738-EB65-427E-95C8-E2FCC44B0749}"/>
              </a:ext>
            </a:extLst>
          </p:cNvPr>
          <p:cNvSpPr/>
          <p:nvPr/>
        </p:nvSpPr>
        <p:spPr>
          <a:xfrm>
            <a:off x="6472193" y="1784350"/>
            <a:ext cx="5001065" cy="3289300"/>
          </a:xfrm>
          <a:prstGeom prst="rect">
            <a:avLst/>
          </a:prstGeom>
          <a:scene3d>
            <a:camera prst="orthographicFront">
              <a:rot lat="20401314" lon="3320951" rev="21485642"/>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CA5CD276-4F85-4714-9657-D493E14178E6}"/>
              </a:ext>
            </a:extLst>
          </p:cNvPr>
          <p:cNvSpPr txBox="1"/>
          <p:nvPr/>
        </p:nvSpPr>
        <p:spPr>
          <a:xfrm>
            <a:off x="8809475" y="2468879"/>
            <a:ext cx="454100" cy="400110"/>
          </a:xfrm>
          <a:prstGeom prst="rect">
            <a:avLst/>
          </a:prstGeom>
          <a:noFill/>
        </p:spPr>
        <p:txBody>
          <a:bodyPr wrap="square" rtlCol="0">
            <a:spAutoFit/>
          </a:bodyPr>
          <a:lstStyle/>
          <a:p>
            <a:r>
              <a:rPr lang="en-US" sz="2000" dirty="0">
                <a:solidFill>
                  <a:schemeClr val="bg1"/>
                </a:solidFill>
                <a:latin typeface="Open Sans" panose="020B0606030504020204"/>
              </a:rPr>
              <a:t>1</a:t>
            </a:r>
          </a:p>
        </p:txBody>
      </p:sp>
      <p:sp>
        <p:nvSpPr>
          <p:cNvPr id="23" name="TextBox 22">
            <a:extLst>
              <a:ext uri="{FF2B5EF4-FFF2-40B4-BE49-F238E27FC236}">
                <a16:creationId xmlns:a16="http://schemas.microsoft.com/office/drawing/2014/main" id="{A184CFFD-2AE5-43B0-AF18-D960CC5CB891}"/>
              </a:ext>
            </a:extLst>
          </p:cNvPr>
          <p:cNvSpPr txBox="1"/>
          <p:nvPr/>
        </p:nvSpPr>
        <p:spPr>
          <a:xfrm>
            <a:off x="8188152" y="3339979"/>
            <a:ext cx="454100" cy="400110"/>
          </a:xfrm>
          <a:prstGeom prst="rect">
            <a:avLst/>
          </a:prstGeom>
          <a:noFill/>
        </p:spPr>
        <p:txBody>
          <a:bodyPr wrap="square" rtlCol="0">
            <a:spAutoFit/>
          </a:bodyPr>
          <a:lstStyle/>
          <a:p>
            <a:r>
              <a:rPr lang="en-US" sz="2000" dirty="0">
                <a:solidFill>
                  <a:schemeClr val="bg1"/>
                </a:solidFill>
                <a:latin typeface="Open Sans" panose="020B0606030504020204"/>
              </a:rPr>
              <a:t>2</a:t>
            </a:r>
          </a:p>
        </p:txBody>
      </p:sp>
      <p:sp>
        <p:nvSpPr>
          <p:cNvPr id="24" name="TextBox 23">
            <a:extLst>
              <a:ext uri="{FF2B5EF4-FFF2-40B4-BE49-F238E27FC236}">
                <a16:creationId xmlns:a16="http://schemas.microsoft.com/office/drawing/2014/main" id="{3EF22ED0-47F5-41E3-B983-F8D0F6133634}"/>
              </a:ext>
            </a:extLst>
          </p:cNvPr>
          <p:cNvSpPr txBox="1"/>
          <p:nvPr/>
        </p:nvSpPr>
        <p:spPr>
          <a:xfrm>
            <a:off x="8871126" y="3870661"/>
            <a:ext cx="632174" cy="400110"/>
          </a:xfrm>
          <a:prstGeom prst="rect">
            <a:avLst/>
          </a:prstGeom>
          <a:noFill/>
        </p:spPr>
        <p:txBody>
          <a:bodyPr wrap="square" rtlCol="0">
            <a:spAutoFit/>
          </a:bodyPr>
          <a:lstStyle/>
          <a:p>
            <a:r>
              <a:rPr lang="en-US" sz="2000" dirty="0">
                <a:solidFill>
                  <a:schemeClr val="bg1"/>
                </a:solidFill>
                <a:latin typeface="Open Sans" panose="020B0606030504020204"/>
              </a:rPr>
              <a:t>3</a:t>
            </a:r>
          </a:p>
        </p:txBody>
      </p:sp>
      <p:sp>
        <p:nvSpPr>
          <p:cNvPr id="25" name="TextBox 24">
            <a:extLst>
              <a:ext uri="{FF2B5EF4-FFF2-40B4-BE49-F238E27FC236}">
                <a16:creationId xmlns:a16="http://schemas.microsoft.com/office/drawing/2014/main" id="{8C1FC8F9-A48B-4772-82A0-EA390AF4A858}"/>
              </a:ext>
            </a:extLst>
          </p:cNvPr>
          <p:cNvSpPr txBox="1"/>
          <p:nvPr/>
        </p:nvSpPr>
        <p:spPr>
          <a:xfrm>
            <a:off x="9502426" y="3067782"/>
            <a:ext cx="632174" cy="400110"/>
          </a:xfrm>
          <a:prstGeom prst="rect">
            <a:avLst/>
          </a:prstGeom>
          <a:noFill/>
        </p:spPr>
        <p:txBody>
          <a:bodyPr wrap="square" rtlCol="0">
            <a:spAutoFit/>
          </a:bodyPr>
          <a:lstStyle/>
          <a:p>
            <a:r>
              <a:rPr lang="en-US" sz="2000" dirty="0">
                <a:solidFill>
                  <a:schemeClr val="bg1"/>
                </a:solidFill>
                <a:latin typeface="Open Sans" panose="020B0606030504020204"/>
              </a:rPr>
              <a:t>4</a:t>
            </a:r>
          </a:p>
        </p:txBody>
      </p:sp>
      <p:cxnSp>
        <p:nvCxnSpPr>
          <p:cNvPr id="20" name="Straight Arrow Connector 19">
            <a:extLst>
              <a:ext uri="{FF2B5EF4-FFF2-40B4-BE49-F238E27FC236}">
                <a16:creationId xmlns:a16="http://schemas.microsoft.com/office/drawing/2014/main" id="{2F7B36BF-BE14-4833-94E1-FF7686E134C4}"/>
              </a:ext>
            </a:extLst>
          </p:cNvPr>
          <p:cNvCxnSpPr>
            <a:cxnSpLocks/>
          </p:cNvCxnSpPr>
          <p:nvPr/>
        </p:nvCxnSpPr>
        <p:spPr>
          <a:xfrm>
            <a:off x="11296601" y="2317750"/>
            <a:ext cx="19099" cy="1670050"/>
          </a:xfrm>
          <a:prstGeom prst="straightConnector1">
            <a:avLst/>
          </a:prstGeom>
          <a:ln w="381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9FE16E15-20F5-4B8B-8429-9DB8C7463147}"/>
              </a:ext>
            </a:extLst>
          </p:cNvPr>
          <p:cNvCxnSpPr>
            <a:cxnSpLocks/>
          </p:cNvCxnSpPr>
          <p:nvPr/>
        </p:nvCxnSpPr>
        <p:spPr>
          <a:xfrm flipV="1">
            <a:off x="10706002" y="2739995"/>
            <a:ext cx="1181198" cy="689005"/>
          </a:xfrm>
          <a:prstGeom prst="straightConnector1">
            <a:avLst/>
          </a:prstGeom>
          <a:ln w="381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C2A838C8-33C1-43A0-B7E0-47AC6449D49F}"/>
              </a:ext>
            </a:extLst>
          </p:cNvPr>
          <p:cNvSpPr txBox="1"/>
          <p:nvPr/>
        </p:nvSpPr>
        <p:spPr>
          <a:xfrm>
            <a:off x="10967143" y="1996529"/>
            <a:ext cx="758541" cy="369332"/>
          </a:xfrm>
          <a:prstGeom prst="rect">
            <a:avLst/>
          </a:prstGeom>
          <a:noFill/>
        </p:spPr>
        <p:txBody>
          <a:bodyPr wrap="none" rtlCol="0">
            <a:spAutoFit/>
          </a:bodyPr>
          <a:lstStyle/>
          <a:p>
            <a:r>
              <a:rPr lang="en-US" dirty="0">
                <a:latin typeface="Open Sans" panose="020B0606030504020204"/>
              </a:rPr>
              <a:t>z-axis</a:t>
            </a:r>
          </a:p>
        </p:txBody>
      </p:sp>
      <p:sp>
        <p:nvSpPr>
          <p:cNvPr id="37" name="TextBox 36">
            <a:extLst>
              <a:ext uri="{FF2B5EF4-FFF2-40B4-BE49-F238E27FC236}">
                <a16:creationId xmlns:a16="http://schemas.microsoft.com/office/drawing/2014/main" id="{F82E9A6A-59B7-4344-A572-58264885100A}"/>
              </a:ext>
            </a:extLst>
          </p:cNvPr>
          <p:cNvSpPr txBox="1"/>
          <p:nvPr/>
        </p:nvSpPr>
        <p:spPr>
          <a:xfrm>
            <a:off x="10495116" y="3387209"/>
            <a:ext cx="760144" cy="369332"/>
          </a:xfrm>
          <a:prstGeom prst="rect">
            <a:avLst/>
          </a:prstGeom>
          <a:noFill/>
        </p:spPr>
        <p:txBody>
          <a:bodyPr wrap="none" rtlCol="0">
            <a:spAutoFit/>
          </a:bodyPr>
          <a:lstStyle/>
          <a:p>
            <a:r>
              <a:rPr lang="en-US" dirty="0">
                <a:latin typeface="Open Sans" panose="020B0606030504020204"/>
              </a:rPr>
              <a:t>x-axis</a:t>
            </a:r>
          </a:p>
        </p:txBody>
      </p:sp>
      <p:sp>
        <p:nvSpPr>
          <p:cNvPr id="19" name="TextBox 18">
            <a:extLst>
              <a:ext uri="{FF2B5EF4-FFF2-40B4-BE49-F238E27FC236}">
                <a16:creationId xmlns:a16="http://schemas.microsoft.com/office/drawing/2014/main" id="{965468D7-C28B-4A10-AEE9-930C7B5885BC}"/>
              </a:ext>
            </a:extLst>
          </p:cNvPr>
          <p:cNvSpPr txBox="1"/>
          <p:nvPr/>
        </p:nvSpPr>
        <p:spPr>
          <a:xfrm>
            <a:off x="8853138" y="3228945"/>
            <a:ext cx="454100" cy="400110"/>
          </a:xfrm>
          <a:prstGeom prst="rect">
            <a:avLst/>
          </a:prstGeom>
          <a:noFill/>
        </p:spPr>
        <p:txBody>
          <a:bodyPr wrap="square" rtlCol="0">
            <a:spAutoFit/>
          </a:bodyPr>
          <a:lstStyle/>
          <a:p>
            <a:r>
              <a:rPr lang="en-US" sz="2000" dirty="0">
                <a:solidFill>
                  <a:schemeClr val="bg1"/>
                </a:solidFill>
                <a:latin typeface="Open Sans" panose="020B0606030504020204"/>
              </a:rPr>
              <a:t>5</a:t>
            </a:r>
          </a:p>
        </p:txBody>
      </p:sp>
      <p:sp>
        <p:nvSpPr>
          <p:cNvPr id="21" name="TextBox 20">
            <a:extLst>
              <a:ext uri="{FF2B5EF4-FFF2-40B4-BE49-F238E27FC236}">
                <a16:creationId xmlns:a16="http://schemas.microsoft.com/office/drawing/2014/main" id="{0650A4AE-6E4B-4030-910F-AB4C20925E3B}"/>
              </a:ext>
            </a:extLst>
          </p:cNvPr>
          <p:cNvSpPr txBox="1"/>
          <p:nvPr/>
        </p:nvSpPr>
        <p:spPr>
          <a:xfrm>
            <a:off x="576934" y="1045703"/>
            <a:ext cx="4748544" cy="523220"/>
          </a:xfrm>
          <a:prstGeom prst="rect">
            <a:avLst/>
          </a:prstGeom>
          <a:noFill/>
        </p:spPr>
        <p:txBody>
          <a:bodyPr wrap="none" rtlCol="0">
            <a:spAutoFit/>
          </a:bodyPr>
          <a:lstStyle/>
          <a:p>
            <a:r>
              <a:rPr lang="en-US" sz="2800" dirty="0">
                <a:latin typeface="Open Sans" panose="020B0606030504020204"/>
              </a:rPr>
              <a:t>Where does the electron go?</a:t>
            </a:r>
          </a:p>
        </p:txBody>
      </p:sp>
      <mc:AlternateContent xmlns:mc="http://schemas.openxmlformats.org/markup-compatibility/2006">
        <mc:Choice xmlns:p14="http://schemas.microsoft.com/office/powerpoint/2010/main" Requires="p14">
          <p:contentPart p14:bwMode="auto" r:id="rId5">
            <p14:nvContentPartPr>
              <p14:cNvPr id="3" name="Ink 2">
                <a:extLst>
                  <a:ext uri="{FF2B5EF4-FFF2-40B4-BE49-F238E27FC236}">
                    <a16:creationId xmlns:a16="http://schemas.microsoft.com/office/drawing/2014/main" id="{616381F9-626B-4F17-B6F1-A3B46D76BAF3}"/>
                  </a:ext>
                </a:extLst>
              </p14:cNvPr>
              <p14:cNvContentPartPr/>
              <p14:nvPr/>
            </p14:nvContentPartPr>
            <p14:xfrm>
              <a:off x="959040" y="1039320"/>
              <a:ext cx="8879040" cy="3477240"/>
            </p14:xfrm>
          </p:contentPart>
        </mc:Choice>
        <mc:Fallback>
          <p:pic>
            <p:nvPicPr>
              <p:cNvPr id="3" name="Ink 2">
                <a:extLst>
                  <a:ext uri="{FF2B5EF4-FFF2-40B4-BE49-F238E27FC236}">
                    <a16:creationId xmlns:a16="http://schemas.microsoft.com/office/drawing/2014/main" id="{616381F9-626B-4F17-B6F1-A3B46D76BAF3}"/>
                  </a:ext>
                </a:extLst>
              </p:cNvPr>
              <p:cNvPicPr/>
              <p:nvPr/>
            </p:nvPicPr>
            <p:blipFill>
              <a:blip r:embed="rId6"/>
              <a:stretch>
                <a:fillRect/>
              </a:stretch>
            </p:blipFill>
            <p:spPr>
              <a:xfrm>
                <a:off x="949680" y="1029960"/>
                <a:ext cx="8897760" cy="3495960"/>
              </a:xfrm>
              <a:prstGeom prst="rect">
                <a:avLst/>
              </a:prstGeom>
            </p:spPr>
          </p:pic>
        </mc:Fallback>
      </mc:AlternateContent>
    </p:spTree>
    <p:extLst>
      <p:ext uri="{BB962C8B-B14F-4D97-AF65-F5344CB8AC3E}">
        <p14:creationId xmlns:p14="http://schemas.microsoft.com/office/powerpoint/2010/main" val="26389771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F7F8BD-F2B3-438A-AE39-9A406D2F1EFF}"/>
              </a:ext>
            </a:extLst>
          </p:cNvPr>
          <p:cNvSpPr>
            <a:spLocks noGrp="1"/>
          </p:cNvSpPr>
          <p:nvPr>
            <p:ph type="title"/>
          </p:nvPr>
        </p:nvSpPr>
        <p:spPr/>
        <p:txBody>
          <a:bodyPr/>
          <a:lstStyle/>
          <a:p>
            <a:r>
              <a:rPr lang="en-US" dirty="0"/>
              <a:t>Measuring spin - example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F8D8423-5C21-40C2-BB4D-B73E9897D963}"/>
                  </a:ext>
                </a:extLst>
              </p:cNvPr>
              <p:cNvSpPr>
                <a:spLocks noGrp="1"/>
              </p:cNvSpPr>
              <p:nvPr>
                <p:ph idx="1"/>
              </p:nvPr>
            </p:nvSpPr>
            <p:spPr>
              <a:xfrm>
                <a:off x="311828" y="3429000"/>
                <a:ext cx="11499273" cy="2454049"/>
              </a:xfrm>
            </p:spPr>
            <p:txBody>
              <a:bodyPr>
                <a:normAutofit/>
              </a:bodyPr>
              <a:lstStyle/>
              <a:p>
                <a:pPr marL="0" indent="0">
                  <a:buNone/>
                </a:pPr>
                <a:r>
                  <a:rPr lang="en-US" sz="2400" b="1" dirty="0"/>
                  <a:t>Problem 3</a:t>
                </a:r>
                <a:r>
                  <a:rPr lang="en-US" sz="2400" dirty="0"/>
                  <a:t>: What is the probability of the result of measuring the spin of the electron in state</a:t>
                </a:r>
                <a14:m>
                  <m:oMath xmlns:m="http://schemas.openxmlformats.org/officeDocument/2006/math">
                    <m:r>
                      <a:rPr lang="en-US" sz="2400">
                        <a:latin typeface="Cambria Math" panose="02040503050406030204" pitchFamily="18" charset="0"/>
                      </a:rPr>
                      <m:t>|</m:t>
                    </m:r>
                    <m:d>
                      <m:dPr>
                        <m:begChr m:val=""/>
                        <m:endChr m:val="⟩"/>
                        <m:ctrlPr>
                          <a:rPr lang="en-US" sz="2400" i="1">
                            <a:latin typeface="Cambria Math" panose="02040503050406030204" pitchFamily="18" charset="0"/>
                          </a:rPr>
                        </m:ctrlPr>
                      </m:dPr>
                      <m:e>
                        <m:r>
                          <a:rPr lang="en-US" sz="2400" i="1">
                            <a:latin typeface="Cambria Math" panose="02040503050406030204" pitchFamily="18" charset="0"/>
                          </a:rPr>
                          <m:t>𝜓</m:t>
                        </m:r>
                      </m:e>
                    </m:d>
                  </m:oMath>
                </a14:m>
                <a:r>
                  <a:rPr lang="en-US" sz="2400" dirty="0"/>
                  <a:t> being +1? What is the probability of -1?</a:t>
                </a:r>
              </a:p>
              <a:p>
                <a:pPr marL="0" indent="0">
                  <a:buNone/>
                </a:pPr>
                <a:r>
                  <a:rPr lang="en-US" sz="2400" b="1" dirty="0"/>
                  <a:t>Hint: </a:t>
                </a:r>
                <a:r>
                  <a:rPr lang="en-US" sz="2400" dirty="0"/>
                  <a:t>Think about the Probability postulate - probability of observing an eigenvalue = modulus square of inner product of corresponding eigenvector with </a:t>
                </a:r>
                <a14:m>
                  <m:oMath xmlns:m="http://schemas.openxmlformats.org/officeDocument/2006/math">
                    <m:r>
                      <a:rPr lang="en-US" sz="2400" i="1">
                        <a:latin typeface="Cambria Math" panose="02040503050406030204" pitchFamily="18" charset="0"/>
                      </a:rPr>
                      <m:t>|</m:t>
                    </m:r>
                    <m:d>
                      <m:dPr>
                        <m:begChr m:val=""/>
                        <m:endChr m:val="⟩"/>
                        <m:ctrlPr>
                          <a:rPr lang="en-US" sz="2400" i="1">
                            <a:latin typeface="Cambria Math" panose="02040503050406030204" pitchFamily="18" charset="0"/>
                          </a:rPr>
                        </m:ctrlPr>
                      </m:dPr>
                      <m:e>
                        <m:r>
                          <a:rPr lang="en-US" sz="2400" i="1">
                            <a:latin typeface="Cambria Math" panose="02040503050406030204" pitchFamily="18" charset="0"/>
                          </a:rPr>
                          <m:t>𝜓</m:t>
                        </m:r>
                      </m:e>
                    </m:d>
                  </m:oMath>
                </a14:m>
                <a:endParaRPr lang="en-US" sz="2400" b="1" dirty="0"/>
              </a:p>
            </p:txBody>
          </p:sp>
        </mc:Choice>
        <mc:Fallback xmlns="">
          <p:sp>
            <p:nvSpPr>
              <p:cNvPr id="3" name="Content Placeholder 2">
                <a:extLst>
                  <a:ext uri="{FF2B5EF4-FFF2-40B4-BE49-F238E27FC236}">
                    <a16:creationId xmlns:a16="http://schemas.microsoft.com/office/drawing/2014/main" id="{AF8D8423-5C21-40C2-BB4D-B73E9897D963}"/>
                  </a:ext>
                </a:extLst>
              </p:cNvPr>
              <p:cNvSpPr>
                <a:spLocks noGrp="1" noRot="1" noChangeAspect="1" noMove="1" noResize="1" noEditPoints="1" noAdjustHandles="1" noChangeArrowheads="1" noChangeShapeType="1" noTextEdit="1"/>
              </p:cNvSpPr>
              <p:nvPr>
                <p:ph idx="1"/>
              </p:nvPr>
            </p:nvSpPr>
            <p:spPr>
              <a:xfrm>
                <a:off x="311828" y="3429000"/>
                <a:ext cx="11499273" cy="2454049"/>
              </a:xfrm>
              <a:blipFill>
                <a:blip r:embed="rId3"/>
                <a:stretch>
                  <a:fillRect l="-795" t="-12189" r="-795"/>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D0E87D7E-E48B-4676-B6DC-85BF911A78D1}"/>
              </a:ext>
            </a:extLst>
          </p:cNvPr>
          <p:cNvSpPr>
            <a:spLocks noGrp="1"/>
          </p:cNvSpPr>
          <p:nvPr>
            <p:ph type="sldNum" sz="quarter" idx="12"/>
          </p:nvPr>
        </p:nvSpPr>
        <p:spPr/>
        <p:txBody>
          <a:bodyPr/>
          <a:lstStyle/>
          <a:p>
            <a:r>
              <a:rPr lang="en-US"/>
              <a:t>-</a:t>
            </a:r>
            <a:fld id="{BD38AACF-A1E5-4B3D-A2A3-8556D0AADC37}" type="slidenum">
              <a:rPr lang="en-US" smtClean="0"/>
              <a:pPr/>
              <a:t>24</a:t>
            </a:fld>
            <a:r>
              <a:rPr lang="en-US"/>
              <a:t>-</a:t>
            </a:r>
            <a:endParaRPr lang="en-US" dirty="0"/>
          </a:p>
        </p:txBody>
      </p:sp>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2924D465-B3AF-4478-A2BA-C5EE0697F07F}"/>
                  </a:ext>
                </a:extLst>
              </p:cNvPr>
              <p:cNvSpPr/>
              <p:nvPr/>
            </p:nvSpPr>
            <p:spPr>
              <a:xfrm>
                <a:off x="549692" y="1082801"/>
                <a:ext cx="3901774" cy="523220"/>
              </a:xfrm>
              <a:prstGeom prst="rect">
                <a:avLst/>
              </a:prstGeom>
            </p:spPr>
            <p:txBody>
              <a:bodyPr wrap="none">
                <a:spAutoFit/>
              </a:bodyPr>
              <a:lstStyle/>
              <a:p>
                <a14:m>
                  <m:oMath xmlns:m="http://schemas.openxmlformats.org/officeDocument/2006/math">
                    <m:r>
                      <a:rPr lang="en-US" sz="2800" b="0" i="0" smtClean="0">
                        <a:latin typeface="Cambria Math" panose="02040503050406030204" pitchFamily="18" charset="0"/>
                      </a:rPr>
                      <m:t>|</m:t>
                    </m:r>
                    <m:d>
                      <m:dPr>
                        <m:begChr m:val=""/>
                        <m:endChr m:val="⟩"/>
                        <m:ctrlPr>
                          <a:rPr lang="en-US" sz="2800" b="0" i="1" smtClean="0">
                            <a:latin typeface="Cambria Math" panose="02040503050406030204" pitchFamily="18" charset="0"/>
                          </a:rPr>
                        </m:ctrlPr>
                      </m:dPr>
                      <m:e>
                        <m:r>
                          <a:rPr lang="en-US" sz="2800" b="0" i="1" smtClean="0">
                            <a:latin typeface="Cambria Math" panose="02040503050406030204" pitchFamily="18" charset="0"/>
                          </a:rPr>
                          <m:t>𝜓</m:t>
                        </m:r>
                      </m:e>
                    </m:d>
                    <m:r>
                      <a:rPr lang="en-US" sz="2800" b="0" i="1" smtClean="0">
                        <a:latin typeface="Cambria Math" panose="02040503050406030204" pitchFamily="18" charset="0"/>
                      </a:rPr>
                      <m:t>=</m:t>
                    </m:r>
                    <m:r>
                      <a:rPr lang="en-US" sz="2800">
                        <a:latin typeface="Cambria Math" panose="02040503050406030204" pitchFamily="18" charset="0"/>
                      </a:rPr>
                      <m:t>0.</m:t>
                    </m:r>
                    <m:r>
                      <a:rPr lang="en-US" sz="2800" i="1">
                        <a:latin typeface="Cambria Math" panose="02040503050406030204" pitchFamily="18" charset="0"/>
                      </a:rPr>
                      <m:t>71|</m:t>
                    </m:r>
                    <m:d>
                      <m:dPr>
                        <m:begChr m:val=""/>
                        <m:endChr m:val="⟩"/>
                        <m:ctrlPr>
                          <a:rPr lang="en-US" sz="2800" i="1">
                            <a:latin typeface="Cambria Math" panose="02040503050406030204" pitchFamily="18" charset="0"/>
                          </a:rPr>
                        </m:ctrlPr>
                      </m:dPr>
                      <m:e>
                        <m:r>
                          <a:rPr lang="en-US" sz="2800" i="1">
                            <a:latin typeface="Cambria Math" panose="02040503050406030204" pitchFamily="18" charset="0"/>
                          </a:rPr>
                          <m:t>0</m:t>
                        </m:r>
                      </m:e>
                    </m:d>
                    <m:r>
                      <a:rPr lang="en-US" sz="2800" i="1">
                        <a:latin typeface="Cambria Math" panose="02040503050406030204" pitchFamily="18" charset="0"/>
                      </a:rPr>
                      <m:t>+0.71|</m:t>
                    </m:r>
                    <m:d>
                      <m:dPr>
                        <m:begChr m:val=""/>
                        <m:endChr m:val="⟩"/>
                        <m:ctrlPr>
                          <a:rPr lang="en-US" sz="2800" i="1">
                            <a:latin typeface="Cambria Math" panose="02040503050406030204" pitchFamily="18" charset="0"/>
                          </a:rPr>
                        </m:ctrlPr>
                      </m:dPr>
                      <m:e>
                        <m:r>
                          <a:rPr lang="en-US" sz="2800" i="1">
                            <a:latin typeface="Cambria Math" panose="02040503050406030204" pitchFamily="18" charset="0"/>
                          </a:rPr>
                          <m:t>1</m:t>
                        </m:r>
                      </m:e>
                    </m:d>
                  </m:oMath>
                </a14:m>
                <a:r>
                  <a:rPr lang="en-US" sz="2800" dirty="0">
                    <a:latin typeface="Open Sans" panose="020B0606030504020204"/>
                  </a:rPr>
                  <a:t> </a:t>
                </a:r>
                <a:endParaRPr lang="en-US" sz="2800" dirty="0"/>
              </a:p>
            </p:txBody>
          </p:sp>
        </mc:Choice>
        <mc:Fallback xmlns="">
          <p:sp>
            <p:nvSpPr>
              <p:cNvPr id="5" name="Rectangle 4">
                <a:extLst>
                  <a:ext uri="{FF2B5EF4-FFF2-40B4-BE49-F238E27FC236}">
                    <a16:creationId xmlns:a16="http://schemas.microsoft.com/office/drawing/2014/main" id="{2924D465-B3AF-4478-A2BA-C5EE0697F07F}"/>
                  </a:ext>
                </a:extLst>
              </p:cNvPr>
              <p:cNvSpPr>
                <a:spLocks noRot="1" noChangeAspect="1" noMove="1" noResize="1" noEditPoints="1" noAdjustHandles="1" noChangeArrowheads="1" noChangeShapeType="1" noTextEdit="1"/>
              </p:cNvSpPr>
              <p:nvPr/>
            </p:nvSpPr>
            <p:spPr>
              <a:xfrm>
                <a:off x="549692" y="1082801"/>
                <a:ext cx="3901774" cy="523220"/>
              </a:xfrm>
              <a:prstGeom prst="rect">
                <a:avLst/>
              </a:prstGeom>
              <a:blipFill>
                <a:blip r:embed="rId4"/>
                <a:stretch>
                  <a:fillRect/>
                </a:stretch>
              </a:blipFill>
            </p:spPr>
            <p:txBody>
              <a:bodyPr/>
              <a:lstStyle/>
              <a:p>
                <a:r>
                  <a:rPr lang="en-US">
                    <a:noFill/>
                  </a:rPr>
                  <a:t> </a:t>
                </a:r>
              </a:p>
            </p:txBody>
          </p:sp>
        </mc:Fallback>
      </mc:AlternateContent>
      <p:sp>
        <p:nvSpPr>
          <p:cNvPr id="6" name="Rectangle 5">
            <a:extLst>
              <a:ext uri="{FF2B5EF4-FFF2-40B4-BE49-F238E27FC236}">
                <a16:creationId xmlns:a16="http://schemas.microsoft.com/office/drawing/2014/main" id="{F7215E66-5247-43B8-A07B-06BBEEEABB2C}"/>
              </a:ext>
            </a:extLst>
          </p:cNvPr>
          <p:cNvSpPr/>
          <p:nvPr/>
        </p:nvSpPr>
        <p:spPr>
          <a:xfrm>
            <a:off x="549692" y="1712519"/>
            <a:ext cx="2614370" cy="523220"/>
          </a:xfrm>
          <a:prstGeom prst="rect">
            <a:avLst/>
          </a:prstGeom>
        </p:spPr>
        <p:txBody>
          <a:bodyPr wrap="none">
            <a:spAutoFit/>
          </a:bodyPr>
          <a:lstStyle/>
          <a:p>
            <a:r>
              <a:rPr lang="en-US" sz="2800" b="1" dirty="0"/>
              <a:t>Operator Matrix</a:t>
            </a:r>
          </a:p>
        </p:txBody>
      </p:sp>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A6B9C41E-AD0D-489B-A67C-B3F7B408A4CD}"/>
                  </a:ext>
                </a:extLst>
              </p:cNvPr>
              <p:cNvSpPr/>
              <p:nvPr/>
            </p:nvSpPr>
            <p:spPr>
              <a:xfrm>
                <a:off x="665512" y="2488503"/>
                <a:ext cx="2334806" cy="854273"/>
              </a:xfrm>
              <a:prstGeom prst="rect">
                <a:avLst/>
              </a:prstGeom>
            </p:spPr>
            <p:txBody>
              <a:bodyPr wrap="none">
                <a:spAutoFit/>
              </a:bodyPr>
              <a:lstStyle/>
              <a:p>
                <a14:m>
                  <m:oMath xmlns:m="http://schemas.openxmlformats.org/officeDocument/2006/math">
                    <m:r>
                      <a:rPr lang="en-US" sz="2800" b="0" i="1" dirty="0" smtClean="0">
                        <a:latin typeface="Cambria Math" panose="02040503050406030204" pitchFamily="18" charset="0"/>
                      </a:rPr>
                      <m:t>𝑍</m:t>
                    </m:r>
                    <m:r>
                      <a:rPr lang="en-US" sz="2800" b="0" i="1" dirty="0" smtClean="0">
                        <a:latin typeface="Cambria Math" panose="02040503050406030204" pitchFamily="18" charset="0"/>
                      </a:rPr>
                      <m:t>=</m:t>
                    </m:r>
                    <m:d>
                      <m:dPr>
                        <m:ctrlPr>
                          <a:rPr lang="en-US" sz="2800" b="0" i="1" dirty="0" smtClean="0">
                            <a:latin typeface="Cambria Math" panose="02040503050406030204" pitchFamily="18" charset="0"/>
                          </a:rPr>
                        </m:ctrlPr>
                      </m:dPr>
                      <m:e>
                        <m:m>
                          <m:mPr>
                            <m:mcs>
                              <m:mc>
                                <m:mcPr>
                                  <m:count m:val="2"/>
                                  <m:mcJc m:val="center"/>
                                </m:mcPr>
                              </m:mc>
                            </m:mcs>
                            <m:ctrlPr>
                              <a:rPr lang="en-US" sz="2800" b="0" i="1" dirty="0" smtClean="0">
                                <a:latin typeface="Cambria Math" panose="02040503050406030204" pitchFamily="18" charset="0"/>
                              </a:rPr>
                            </m:ctrlPr>
                          </m:mPr>
                          <m:mr>
                            <m:e>
                              <m:r>
                                <m:rPr>
                                  <m:brk m:alnAt="7"/>
                                </m:rPr>
                                <a:rPr lang="en-US" sz="2800" b="0" i="1" dirty="0" smtClean="0">
                                  <a:latin typeface="Cambria Math" panose="02040503050406030204" pitchFamily="18" charset="0"/>
                                </a:rPr>
                                <m:t>1</m:t>
                              </m:r>
                            </m:e>
                            <m:e>
                              <m:r>
                                <a:rPr lang="en-US" sz="2800" b="0" i="1" dirty="0" smtClean="0">
                                  <a:latin typeface="Cambria Math" panose="02040503050406030204" pitchFamily="18" charset="0"/>
                                </a:rPr>
                                <m:t>0</m:t>
                              </m:r>
                            </m:e>
                          </m:mr>
                          <m:mr>
                            <m:e>
                              <m:r>
                                <a:rPr lang="en-US" sz="2800" b="0" i="1" dirty="0" smtClean="0">
                                  <a:latin typeface="Cambria Math" panose="02040503050406030204" pitchFamily="18" charset="0"/>
                                </a:rPr>
                                <m:t>0</m:t>
                              </m:r>
                            </m:e>
                            <m:e>
                              <m:r>
                                <a:rPr lang="en-US" sz="2800" b="0" i="1" dirty="0" smtClean="0">
                                  <a:latin typeface="Cambria Math" panose="02040503050406030204" pitchFamily="18" charset="0"/>
                                </a:rPr>
                                <m:t>−1</m:t>
                              </m:r>
                            </m:e>
                          </m:mr>
                        </m:m>
                      </m:e>
                    </m:d>
                  </m:oMath>
                </a14:m>
                <a:r>
                  <a:rPr lang="en-US" sz="2800" b="1" dirty="0"/>
                  <a:t> </a:t>
                </a:r>
              </a:p>
            </p:txBody>
          </p:sp>
        </mc:Choice>
        <mc:Fallback xmlns="">
          <p:sp>
            <p:nvSpPr>
              <p:cNvPr id="7" name="Rectangle 6">
                <a:extLst>
                  <a:ext uri="{FF2B5EF4-FFF2-40B4-BE49-F238E27FC236}">
                    <a16:creationId xmlns:a16="http://schemas.microsoft.com/office/drawing/2014/main" id="{A6B9C41E-AD0D-489B-A67C-B3F7B408A4CD}"/>
                  </a:ext>
                </a:extLst>
              </p:cNvPr>
              <p:cNvSpPr>
                <a:spLocks noRot="1" noChangeAspect="1" noMove="1" noResize="1" noEditPoints="1" noAdjustHandles="1" noChangeArrowheads="1" noChangeShapeType="1" noTextEdit="1"/>
              </p:cNvSpPr>
              <p:nvPr/>
            </p:nvSpPr>
            <p:spPr>
              <a:xfrm>
                <a:off x="665512" y="2488503"/>
                <a:ext cx="2334806" cy="854273"/>
              </a:xfrm>
              <a:prstGeom prst="rect">
                <a:avLst/>
              </a:prstGeom>
              <a:blipFill>
                <a:blip r:embed="rId5"/>
                <a:stretch>
                  <a:fillRect/>
                </a:stretch>
              </a:blipFill>
            </p:spPr>
            <p:txBody>
              <a:bodyPr/>
              <a:lstStyle/>
              <a:p>
                <a:r>
                  <a:rPr lang="en-US">
                    <a:noFill/>
                  </a:rPr>
                  <a:t> </a:t>
                </a:r>
              </a:p>
            </p:txBody>
          </p:sp>
        </mc:Fallback>
      </mc:AlternateContent>
      <p:sp>
        <p:nvSpPr>
          <p:cNvPr id="8" name="Rectangle 7">
            <a:extLst>
              <a:ext uri="{FF2B5EF4-FFF2-40B4-BE49-F238E27FC236}">
                <a16:creationId xmlns:a16="http://schemas.microsoft.com/office/drawing/2014/main" id="{9407BF3E-E706-41D6-9C10-269C92139CB4}"/>
              </a:ext>
            </a:extLst>
          </p:cNvPr>
          <p:cNvSpPr/>
          <p:nvPr/>
        </p:nvSpPr>
        <p:spPr>
          <a:xfrm>
            <a:off x="3876372" y="1712519"/>
            <a:ext cx="4537781" cy="523220"/>
          </a:xfrm>
          <a:prstGeom prst="rect">
            <a:avLst/>
          </a:prstGeom>
        </p:spPr>
        <p:txBody>
          <a:bodyPr wrap="none">
            <a:spAutoFit/>
          </a:bodyPr>
          <a:lstStyle/>
          <a:p>
            <a:r>
              <a:rPr lang="en-US" sz="2800" b="1" dirty="0">
                <a:solidFill>
                  <a:schemeClr val="accent6">
                    <a:lumMod val="75000"/>
                  </a:schemeClr>
                </a:solidFill>
              </a:rPr>
              <a:t>Eigenvalues</a:t>
            </a:r>
            <a:r>
              <a:rPr lang="en-US" sz="2800" b="1" dirty="0"/>
              <a:t> and </a:t>
            </a:r>
            <a:r>
              <a:rPr lang="en-US" sz="2800" b="1" dirty="0">
                <a:solidFill>
                  <a:schemeClr val="accent1"/>
                </a:solidFill>
              </a:rPr>
              <a:t>eigenvectors</a:t>
            </a:r>
          </a:p>
        </p:txBody>
      </p:sp>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8DE3A19C-4F2A-412B-8B19-E7C12F118FA7}"/>
                  </a:ext>
                </a:extLst>
              </p:cNvPr>
              <p:cNvSpPr/>
              <p:nvPr/>
            </p:nvSpPr>
            <p:spPr>
              <a:xfrm>
                <a:off x="4306844" y="2504569"/>
                <a:ext cx="3073855" cy="854273"/>
              </a:xfrm>
              <a:prstGeom prst="rect">
                <a:avLst/>
              </a:prstGeom>
            </p:spPr>
            <p:txBody>
              <a:bodyPr wrap="none">
                <a:spAutoFit/>
              </a:bodyPr>
              <a:lstStyle/>
              <a:p>
                <a14:m>
                  <m:oMath xmlns:m="http://schemas.openxmlformats.org/officeDocument/2006/math">
                    <m:r>
                      <a:rPr lang="en-US" sz="2800" b="0" i="1" dirty="0" smtClean="0">
                        <a:solidFill>
                          <a:schemeClr val="accent6">
                            <a:lumMod val="75000"/>
                          </a:schemeClr>
                        </a:solidFill>
                        <a:latin typeface="Cambria Math" panose="02040503050406030204" pitchFamily="18" charset="0"/>
                      </a:rPr>
                      <m:t>1</m:t>
                    </m:r>
                    <m:r>
                      <a:rPr lang="en-US" sz="2800" b="0" i="1" dirty="0" smtClean="0">
                        <a:latin typeface="Cambria Math" panose="02040503050406030204" pitchFamily="18" charset="0"/>
                      </a:rPr>
                      <m:t>:</m:t>
                    </m:r>
                    <m:d>
                      <m:dPr>
                        <m:ctrlPr>
                          <a:rPr lang="en-US" sz="2800" b="0" i="1" dirty="0" smtClean="0">
                            <a:solidFill>
                              <a:schemeClr val="accent1"/>
                            </a:solidFill>
                            <a:latin typeface="Cambria Math" panose="02040503050406030204" pitchFamily="18" charset="0"/>
                          </a:rPr>
                        </m:ctrlPr>
                      </m:dPr>
                      <m:e>
                        <m:m>
                          <m:mPr>
                            <m:mcs>
                              <m:mc>
                                <m:mcPr>
                                  <m:count m:val="1"/>
                                  <m:mcJc m:val="center"/>
                                </m:mcPr>
                              </m:mc>
                            </m:mcs>
                            <m:ctrlPr>
                              <a:rPr lang="en-US" sz="2800" b="0" i="1" dirty="0" smtClean="0">
                                <a:solidFill>
                                  <a:schemeClr val="accent1"/>
                                </a:solidFill>
                                <a:latin typeface="Cambria Math" panose="02040503050406030204" pitchFamily="18" charset="0"/>
                              </a:rPr>
                            </m:ctrlPr>
                          </m:mPr>
                          <m:mr>
                            <m:e>
                              <m:r>
                                <m:rPr>
                                  <m:brk m:alnAt="7"/>
                                </m:rPr>
                                <a:rPr lang="en-US" sz="2800" b="0" i="1" dirty="0" smtClean="0">
                                  <a:solidFill>
                                    <a:schemeClr val="accent1"/>
                                  </a:solidFill>
                                  <a:latin typeface="Cambria Math" panose="02040503050406030204" pitchFamily="18" charset="0"/>
                                </a:rPr>
                                <m:t>1</m:t>
                              </m:r>
                            </m:e>
                          </m:mr>
                          <m:mr>
                            <m:e>
                              <m:r>
                                <a:rPr lang="en-US" sz="2800" b="0" i="1" dirty="0" smtClean="0">
                                  <a:solidFill>
                                    <a:schemeClr val="accent1"/>
                                  </a:solidFill>
                                  <a:latin typeface="Cambria Math" panose="02040503050406030204" pitchFamily="18" charset="0"/>
                                </a:rPr>
                                <m:t>0</m:t>
                              </m:r>
                            </m:e>
                          </m:mr>
                        </m:m>
                      </m:e>
                    </m:d>
                  </m:oMath>
                </a14:m>
                <a:r>
                  <a:rPr lang="en-US" sz="2800" b="1" dirty="0"/>
                  <a:t> and </a:t>
                </a:r>
                <a14:m>
                  <m:oMath xmlns:m="http://schemas.openxmlformats.org/officeDocument/2006/math">
                    <m:r>
                      <a:rPr lang="en-US" sz="2800" b="1" i="0" dirty="0" smtClean="0">
                        <a:solidFill>
                          <a:schemeClr val="accent6">
                            <a:lumMod val="75000"/>
                          </a:schemeClr>
                        </a:solidFill>
                        <a:latin typeface="Cambria Math" panose="02040503050406030204" pitchFamily="18" charset="0"/>
                      </a:rPr>
                      <m:t>−</m:t>
                    </m:r>
                    <m:r>
                      <a:rPr lang="en-US" sz="2800" i="1" dirty="0">
                        <a:solidFill>
                          <a:schemeClr val="accent6">
                            <a:lumMod val="75000"/>
                          </a:schemeClr>
                        </a:solidFill>
                        <a:latin typeface="Cambria Math" panose="02040503050406030204" pitchFamily="18" charset="0"/>
                      </a:rPr>
                      <m:t>1</m:t>
                    </m:r>
                    <m:r>
                      <a:rPr lang="en-US" sz="2800" i="1" dirty="0">
                        <a:latin typeface="Cambria Math" panose="02040503050406030204" pitchFamily="18" charset="0"/>
                      </a:rPr>
                      <m:t>:</m:t>
                    </m:r>
                    <m:d>
                      <m:dPr>
                        <m:ctrlPr>
                          <a:rPr lang="en-US" sz="2800" i="1" dirty="0" smtClean="0">
                            <a:solidFill>
                              <a:schemeClr val="accent1"/>
                            </a:solidFill>
                            <a:latin typeface="Cambria Math" panose="02040503050406030204" pitchFamily="18" charset="0"/>
                          </a:rPr>
                        </m:ctrlPr>
                      </m:dPr>
                      <m:e>
                        <m:m>
                          <m:mPr>
                            <m:mcs>
                              <m:mc>
                                <m:mcPr>
                                  <m:count m:val="1"/>
                                  <m:mcJc m:val="center"/>
                                </m:mcPr>
                              </m:mc>
                            </m:mcs>
                            <m:ctrlPr>
                              <a:rPr lang="en-US" sz="2800" i="1" dirty="0">
                                <a:solidFill>
                                  <a:schemeClr val="accent1"/>
                                </a:solidFill>
                                <a:latin typeface="Cambria Math" panose="02040503050406030204" pitchFamily="18" charset="0"/>
                              </a:rPr>
                            </m:ctrlPr>
                          </m:mPr>
                          <m:mr>
                            <m:e>
                              <m:r>
                                <m:rPr>
                                  <m:brk m:alnAt="7"/>
                                </m:rPr>
                                <a:rPr lang="en-US" sz="2800" b="0" i="1" dirty="0" smtClean="0">
                                  <a:solidFill>
                                    <a:schemeClr val="accent1"/>
                                  </a:solidFill>
                                  <a:latin typeface="Cambria Math" panose="02040503050406030204" pitchFamily="18" charset="0"/>
                                </a:rPr>
                                <m:t>0</m:t>
                              </m:r>
                            </m:e>
                          </m:mr>
                          <m:mr>
                            <m:e>
                              <m:r>
                                <a:rPr lang="en-US" sz="2800" b="0" i="1" dirty="0" smtClean="0">
                                  <a:solidFill>
                                    <a:schemeClr val="accent1"/>
                                  </a:solidFill>
                                  <a:latin typeface="Cambria Math" panose="02040503050406030204" pitchFamily="18" charset="0"/>
                                </a:rPr>
                                <m:t>1</m:t>
                              </m:r>
                            </m:e>
                          </m:mr>
                        </m:m>
                      </m:e>
                    </m:d>
                  </m:oMath>
                </a14:m>
                <a:r>
                  <a:rPr lang="en-US" sz="2800" b="1" dirty="0"/>
                  <a:t> </a:t>
                </a:r>
              </a:p>
            </p:txBody>
          </p:sp>
        </mc:Choice>
        <mc:Fallback xmlns="">
          <p:sp>
            <p:nvSpPr>
              <p:cNvPr id="9" name="Rectangle 8">
                <a:extLst>
                  <a:ext uri="{FF2B5EF4-FFF2-40B4-BE49-F238E27FC236}">
                    <a16:creationId xmlns:a16="http://schemas.microsoft.com/office/drawing/2014/main" id="{8DE3A19C-4F2A-412B-8B19-E7C12F118FA7}"/>
                  </a:ext>
                </a:extLst>
              </p:cNvPr>
              <p:cNvSpPr>
                <a:spLocks noRot="1" noChangeAspect="1" noMove="1" noResize="1" noEditPoints="1" noAdjustHandles="1" noChangeArrowheads="1" noChangeShapeType="1" noTextEdit="1"/>
              </p:cNvSpPr>
              <p:nvPr/>
            </p:nvSpPr>
            <p:spPr>
              <a:xfrm>
                <a:off x="4306844" y="2504569"/>
                <a:ext cx="3073855" cy="854273"/>
              </a:xfrm>
              <a:prstGeom prst="rect">
                <a:avLst/>
              </a:prstGeom>
              <a:blipFill>
                <a:blip r:embed="rId6"/>
                <a:stretch>
                  <a:fillRect b="-1429"/>
                </a:stretch>
              </a:blipFill>
            </p:spPr>
            <p:txBody>
              <a:bodyPr/>
              <a:lstStyle/>
              <a:p>
                <a:r>
                  <a:rPr lang="en-US">
                    <a:noFill/>
                  </a:rPr>
                  <a:t> </a:t>
                </a:r>
              </a:p>
            </p:txBody>
          </p:sp>
        </mc:Fallback>
      </mc:AlternateContent>
      <mc:AlternateContent xmlns:mc="http://schemas.openxmlformats.org/markup-compatibility/2006">
        <mc:Choice xmlns:p14="http://schemas.microsoft.com/office/powerpoint/2010/main" Requires="p14">
          <p:contentPart p14:bwMode="auto" r:id="rId7">
            <p14:nvContentPartPr>
              <p14:cNvPr id="10" name="Ink 9">
                <a:extLst>
                  <a:ext uri="{FF2B5EF4-FFF2-40B4-BE49-F238E27FC236}">
                    <a16:creationId xmlns:a16="http://schemas.microsoft.com/office/drawing/2014/main" id="{F2E15F20-36D6-4AC4-9186-4AA0056FF0DA}"/>
                  </a:ext>
                </a:extLst>
              </p14:cNvPr>
              <p14:cNvContentPartPr/>
              <p14:nvPr/>
            </p14:nvContentPartPr>
            <p14:xfrm>
              <a:off x="1173600" y="2223360"/>
              <a:ext cx="11018880" cy="4041000"/>
            </p14:xfrm>
          </p:contentPart>
        </mc:Choice>
        <mc:Fallback>
          <p:pic>
            <p:nvPicPr>
              <p:cNvPr id="10" name="Ink 9">
                <a:extLst>
                  <a:ext uri="{FF2B5EF4-FFF2-40B4-BE49-F238E27FC236}">
                    <a16:creationId xmlns:a16="http://schemas.microsoft.com/office/drawing/2014/main" id="{F2E15F20-36D6-4AC4-9186-4AA0056FF0DA}"/>
                  </a:ext>
                </a:extLst>
              </p:cNvPr>
              <p:cNvPicPr/>
              <p:nvPr/>
            </p:nvPicPr>
            <p:blipFill>
              <a:blip r:embed="rId8"/>
              <a:stretch>
                <a:fillRect/>
              </a:stretch>
            </p:blipFill>
            <p:spPr>
              <a:xfrm>
                <a:off x="1164240" y="2214000"/>
                <a:ext cx="11037600" cy="4059720"/>
              </a:xfrm>
              <a:prstGeom prst="rect">
                <a:avLst/>
              </a:prstGeom>
            </p:spPr>
          </p:pic>
        </mc:Fallback>
      </mc:AlternateContent>
    </p:spTree>
    <p:extLst>
      <p:ext uri="{BB962C8B-B14F-4D97-AF65-F5344CB8AC3E}">
        <p14:creationId xmlns:p14="http://schemas.microsoft.com/office/powerpoint/2010/main" val="2769642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F2CEBD-00FA-4549-A032-28BE18464247}"/>
              </a:ext>
            </a:extLst>
          </p:cNvPr>
          <p:cNvSpPr>
            <a:spLocks noGrp="1"/>
          </p:cNvSpPr>
          <p:nvPr>
            <p:ph type="title"/>
          </p:nvPr>
        </p:nvSpPr>
        <p:spPr/>
        <p:txBody>
          <a:bodyPr/>
          <a:lstStyle/>
          <a:p>
            <a:r>
              <a:rPr lang="en-US" dirty="0"/>
              <a:t>Key Takeaways</a:t>
            </a:r>
          </a:p>
        </p:txBody>
      </p:sp>
      <p:sp>
        <p:nvSpPr>
          <p:cNvPr id="3" name="Content Placeholder 2">
            <a:extLst>
              <a:ext uri="{FF2B5EF4-FFF2-40B4-BE49-F238E27FC236}">
                <a16:creationId xmlns:a16="http://schemas.microsoft.com/office/drawing/2014/main" id="{D4A38ABF-ABBA-43C9-8089-6B5FF932431D}"/>
              </a:ext>
            </a:extLst>
          </p:cNvPr>
          <p:cNvSpPr>
            <a:spLocks noGrp="1"/>
          </p:cNvSpPr>
          <p:nvPr>
            <p:ph idx="1"/>
          </p:nvPr>
        </p:nvSpPr>
        <p:spPr/>
        <p:txBody>
          <a:bodyPr>
            <a:normAutofit/>
          </a:bodyPr>
          <a:lstStyle/>
          <a:p>
            <a:endParaRPr lang="en-US" dirty="0"/>
          </a:p>
          <a:p>
            <a:r>
              <a:rPr lang="en-US" dirty="0"/>
              <a:t>When a system that shows wave-like behavior is confined, the wave modes get quantized</a:t>
            </a:r>
          </a:p>
          <a:p>
            <a:endParaRPr lang="en-US" dirty="0"/>
          </a:p>
          <a:p>
            <a:r>
              <a:rPr lang="en-US" dirty="0"/>
              <a:t>At the scale of electrons/atoms/ions, everything shows wave-like behavior. Therefore, everything shows quantization when it is confined!</a:t>
            </a:r>
          </a:p>
          <a:p>
            <a:pPr marL="0" indent="0">
              <a:buNone/>
            </a:pPr>
            <a:endParaRPr lang="en-US" dirty="0"/>
          </a:p>
          <a:p>
            <a:r>
              <a:rPr lang="en-US" dirty="0"/>
              <a:t>The postulates of quantum mechanics are the rules that quantum systems are observed to follow</a:t>
            </a:r>
          </a:p>
        </p:txBody>
      </p:sp>
      <p:sp>
        <p:nvSpPr>
          <p:cNvPr id="4" name="Slide Number Placeholder 3">
            <a:extLst>
              <a:ext uri="{FF2B5EF4-FFF2-40B4-BE49-F238E27FC236}">
                <a16:creationId xmlns:a16="http://schemas.microsoft.com/office/drawing/2014/main" id="{D5476777-749E-4E88-86A1-028E383A6551}"/>
              </a:ext>
            </a:extLst>
          </p:cNvPr>
          <p:cNvSpPr>
            <a:spLocks noGrp="1"/>
          </p:cNvSpPr>
          <p:nvPr>
            <p:ph type="sldNum" sz="quarter" idx="12"/>
          </p:nvPr>
        </p:nvSpPr>
        <p:spPr/>
        <p:txBody>
          <a:bodyPr/>
          <a:lstStyle/>
          <a:p>
            <a:r>
              <a:rPr lang="en-US"/>
              <a:t>-</a:t>
            </a:r>
            <a:fld id="{BD38AACF-A1E5-4B3D-A2A3-8556D0AADC37}" type="slidenum">
              <a:rPr lang="en-US" smtClean="0"/>
              <a:pPr/>
              <a:t>25</a:t>
            </a:fld>
            <a:r>
              <a:rPr lang="en-US"/>
              <a:t>-</a:t>
            </a:r>
            <a:endParaRPr lang="en-US" dirty="0"/>
          </a:p>
        </p:txBody>
      </p:sp>
      <mc:AlternateContent xmlns:mc="http://schemas.openxmlformats.org/markup-compatibility/2006">
        <mc:Choice xmlns:p14="http://schemas.microsoft.com/office/powerpoint/2010/main" Requires="p14">
          <p:contentPart p14:bwMode="auto" r:id="rId2">
            <p14:nvContentPartPr>
              <p14:cNvPr id="5" name="Ink 4">
                <a:extLst>
                  <a:ext uri="{FF2B5EF4-FFF2-40B4-BE49-F238E27FC236}">
                    <a16:creationId xmlns:a16="http://schemas.microsoft.com/office/drawing/2014/main" id="{ADB2C86A-643B-4CEE-B396-8FF674002B8E}"/>
                  </a:ext>
                </a:extLst>
              </p14:cNvPr>
              <p14:cNvContentPartPr/>
              <p14:nvPr/>
            </p14:nvContentPartPr>
            <p14:xfrm>
              <a:off x="11118960" y="1023480"/>
              <a:ext cx="708840" cy="1448280"/>
            </p14:xfrm>
          </p:contentPart>
        </mc:Choice>
        <mc:Fallback>
          <p:pic>
            <p:nvPicPr>
              <p:cNvPr id="5" name="Ink 4">
                <a:extLst>
                  <a:ext uri="{FF2B5EF4-FFF2-40B4-BE49-F238E27FC236}">
                    <a16:creationId xmlns:a16="http://schemas.microsoft.com/office/drawing/2014/main" id="{ADB2C86A-643B-4CEE-B396-8FF674002B8E}"/>
                  </a:ext>
                </a:extLst>
              </p:cNvPr>
              <p:cNvPicPr/>
              <p:nvPr/>
            </p:nvPicPr>
            <p:blipFill>
              <a:blip r:embed="rId3"/>
              <a:stretch>
                <a:fillRect/>
              </a:stretch>
            </p:blipFill>
            <p:spPr>
              <a:xfrm>
                <a:off x="11109600" y="1014120"/>
                <a:ext cx="727560" cy="1467000"/>
              </a:xfrm>
              <a:prstGeom prst="rect">
                <a:avLst/>
              </a:prstGeom>
            </p:spPr>
          </p:pic>
        </mc:Fallback>
      </mc:AlternateContent>
    </p:spTree>
    <p:extLst>
      <p:ext uri="{BB962C8B-B14F-4D97-AF65-F5344CB8AC3E}">
        <p14:creationId xmlns:p14="http://schemas.microsoft.com/office/powerpoint/2010/main" val="7009209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114315-7E6B-45F5-AAA1-D921F5E7C6DF}"/>
              </a:ext>
            </a:extLst>
          </p:cNvPr>
          <p:cNvSpPr>
            <a:spLocks noGrp="1"/>
          </p:cNvSpPr>
          <p:nvPr>
            <p:ph type="title"/>
          </p:nvPr>
        </p:nvSpPr>
        <p:spPr/>
        <p:txBody>
          <a:bodyPr/>
          <a:lstStyle/>
          <a:p>
            <a:r>
              <a:rPr lang="en-US" dirty="0"/>
              <a:t>Further Reading and resources</a:t>
            </a:r>
          </a:p>
        </p:txBody>
      </p:sp>
      <p:sp>
        <p:nvSpPr>
          <p:cNvPr id="3" name="Content Placeholder 2">
            <a:extLst>
              <a:ext uri="{FF2B5EF4-FFF2-40B4-BE49-F238E27FC236}">
                <a16:creationId xmlns:a16="http://schemas.microsoft.com/office/drawing/2014/main" id="{6DE2213C-C241-4E79-8AD0-252D6158C652}"/>
              </a:ext>
            </a:extLst>
          </p:cNvPr>
          <p:cNvSpPr>
            <a:spLocks noGrp="1"/>
          </p:cNvSpPr>
          <p:nvPr>
            <p:ph idx="1"/>
          </p:nvPr>
        </p:nvSpPr>
        <p:spPr/>
        <p:txBody>
          <a:bodyPr>
            <a:normAutofit fontScale="92500" lnSpcReduction="10000"/>
          </a:bodyPr>
          <a:lstStyle/>
          <a:p>
            <a:r>
              <a:rPr lang="en-US" dirty="0">
                <a:hlinkClick r:id="rId2"/>
              </a:rPr>
              <a:t>https://www.st-andrews.ac.uk/physics/quvis/simulations_html5/sims/infwell1d/infwell1d.html</a:t>
            </a:r>
            <a:r>
              <a:rPr lang="en-US" dirty="0"/>
              <a:t> - Simulation of the quantum version of a guitar string – the particle in a box</a:t>
            </a:r>
          </a:p>
          <a:p>
            <a:endParaRPr lang="en-US" b="1" dirty="0"/>
          </a:p>
          <a:p>
            <a:r>
              <a:rPr lang="en-US" dirty="0">
                <a:hlinkClick r:id="rId3"/>
              </a:rPr>
              <a:t>http://web.mit.edu/8.05/handouts/jaffe1.pdf</a:t>
            </a:r>
            <a:r>
              <a:rPr lang="en-US" dirty="0"/>
              <a:t> - Lecture notes from Prof. R. L. Jaffe at MIT, discussing the QM postulates along with linear algebra</a:t>
            </a:r>
          </a:p>
          <a:p>
            <a:endParaRPr lang="en-US" dirty="0"/>
          </a:p>
          <a:p>
            <a:r>
              <a:rPr lang="en-US" dirty="0">
                <a:hlinkClick r:id="rId4"/>
              </a:rPr>
              <a:t>https://www.youtube.com/watch?v=uK2eFv7ne_Q</a:t>
            </a:r>
            <a:r>
              <a:rPr lang="en-US" dirty="0"/>
              <a:t> – Lecture 1 of a series of lectures by Prof. R. Shankar on QM</a:t>
            </a:r>
          </a:p>
          <a:p>
            <a:pPr marL="0" indent="0">
              <a:buNone/>
            </a:pPr>
            <a:endParaRPr lang="en-US" dirty="0"/>
          </a:p>
          <a:p>
            <a:r>
              <a:rPr lang="en-US" dirty="0">
                <a:hlinkClick r:id="rId5"/>
              </a:rPr>
              <a:t>https://youtu.be/Sut0Aegyoes</a:t>
            </a:r>
            <a:r>
              <a:rPr lang="en-US" dirty="0"/>
              <a:t> – Brief video on transmission electron microscopy</a:t>
            </a:r>
          </a:p>
          <a:p>
            <a:endParaRPr lang="en-US" dirty="0"/>
          </a:p>
          <a:p>
            <a:endParaRPr lang="en-US" dirty="0"/>
          </a:p>
          <a:p>
            <a:pPr marL="0" indent="0">
              <a:buNone/>
            </a:pPr>
            <a:endParaRPr lang="en-US" dirty="0"/>
          </a:p>
          <a:p>
            <a:endParaRPr lang="en-US" dirty="0"/>
          </a:p>
        </p:txBody>
      </p:sp>
      <p:sp>
        <p:nvSpPr>
          <p:cNvPr id="4" name="Slide Number Placeholder 3">
            <a:extLst>
              <a:ext uri="{FF2B5EF4-FFF2-40B4-BE49-F238E27FC236}">
                <a16:creationId xmlns:a16="http://schemas.microsoft.com/office/drawing/2014/main" id="{2B97FEA9-A7AD-450B-B686-F2D10AC4679F}"/>
              </a:ext>
            </a:extLst>
          </p:cNvPr>
          <p:cNvSpPr>
            <a:spLocks noGrp="1"/>
          </p:cNvSpPr>
          <p:nvPr>
            <p:ph type="sldNum" sz="quarter" idx="12"/>
          </p:nvPr>
        </p:nvSpPr>
        <p:spPr/>
        <p:txBody>
          <a:bodyPr/>
          <a:lstStyle/>
          <a:p>
            <a:r>
              <a:rPr lang="en-US"/>
              <a:t>-</a:t>
            </a:r>
            <a:fld id="{BD38AACF-A1E5-4B3D-A2A3-8556D0AADC37}" type="slidenum">
              <a:rPr lang="en-US" smtClean="0"/>
              <a:pPr/>
              <a:t>26</a:t>
            </a:fld>
            <a:r>
              <a:rPr lang="en-US"/>
              <a:t>-</a:t>
            </a:r>
            <a:endParaRPr lang="en-US" dirty="0"/>
          </a:p>
        </p:txBody>
      </p:sp>
    </p:spTree>
    <p:extLst>
      <p:ext uri="{BB962C8B-B14F-4D97-AF65-F5344CB8AC3E}">
        <p14:creationId xmlns:p14="http://schemas.microsoft.com/office/powerpoint/2010/main" val="22591988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27EBF9-C61C-4377-B0A3-742E3A6C2784}"/>
              </a:ext>
            </a:extLst>
          </p:cNvPr>
          <p:cNvSpPr>
            <a:spLocks noGrp="1"/>
          </p:cNvSpPr>
          <p:nvPr>
            <p:ph type="title"/>
          </p:nvPr>
        </p:nvSpPr>
        <p:spPr/>
        <p:txBody>
          <a:bodyPr/>
          <a:lstStyle/>
          <a:p>
            <a:r>
              <a:rPr lang="en-US" dirty="0"/>
              <a:t>Questions?</a:t>
            </a:r>
          </a:p>
        </p:txBody>
      </p:sp>
      <p:sp>
        <p:nvSpPr>
          <p:cNvPr id="3" name="Content Placeholder 2">
            <a:extLst>
              <a:ext uri="{FF2B5EF4-FFF2-40B4-BE49-F238E27FC236}">
                <a16:creationId xmlns:a16="http://schemas.microsoft.com/office/drawing/2014/main" id="{709A62BE-DC03-44C3-8850-5ADC644FA3A2}"/>
              </a:ext>
            </a:extLst>
          </p:cNvPr>
          <p:cNvSpPr>
            <a:spLocks noGrp="1"/>
          </p:cNvSpPr>
          <p:nvPr>
            <p:ph idx="1"/>
          </p:nvPr>
        </p:nvSpPr>
        <p:spPr/>
        <p:txBody>
          <a:bodyPr/>
          <a:lstStyle/>
          <a:p>
            <a:pPr marL="0" indent="0">
              <a:buNone/>
            </a:pPr>
            <a:endParaRPr lang="en-US" b="1" dirty="0"/>
          </a:p>
          <a:p>
            <a:pPr marL="0" indent="0">
              <a:buNone/>
            </a:pPr>
            <a:endParaRPr lang="en-US" b="1" dirty="0"/>
          </a:p>
          <a:p>
            <a:pPr marL="0" indent="0">
              <a:buNone/>
            </a:pPr>
            <a:endParaRPr lang="en-US" b="1" dirty="0"/>
          </a:p>
          <a:p>
            <a:pPr marL="0" indent="0">
              <a:buNone/>
            </a:pPr>
            <a:endParaRPr lang="en-US" b="1" dirty="0"/>
          </a:p>
          <a:p>
            <a:pPr marL="0" indent="0" algn="ctr">
              <a:buNone/>
            </a:pPr>
            <a:r>
              <a:rPr lang="en-US" b="1" dirty="0"/>
              <a:t>Questions on content so far?</a:t>
            </a:r>
          </a:p>
          <a:p>
            <a:endParaRPr lang="en-US" dirty="0"/>
          </a:p>
        </p:txBody>
      </p:sp>
      <p:sp>
        <p:nvSpPr>
          <p:cNvPr id="4" name="Slide Number Placeholder 3">
            <a:extLst>
              <a:ext uri="{FF2B5EF4-FFF2-40B4-BE49-F238E27FC236}">
                <a16:creationId xmlns:a16="http://schemas.microsoft.com/office/drawing/2014/main" id="{0522C0DA-D0B6-45ED-A561-9F2714135DE1}"/>
              </a:ext>
            </a:extLst>
          </p:cNvPr>
          <p:cNvSpPr>
            <a:spLocks noGrp="1"/>
          </p:cNvSpPr>
          <p:nvPr>
            <p:ph type="sldNum" sz="quarter" idx="12"/>
          </p:nvPr>
        </p:nvSpPr>
        <p:spPr/>
        <p:txBody>
          <a:bodyPr/>
          <a:lstStyle/>
          <a:p>
            <a:r>
              <a:rPr lang="en-US"/>
              <a:t>-</a:t>
            </a:r>
            <a:fld id="{BD38AACF-A1E5-4B3D-A2A3-8556D0AADC37}" type="slidenum">
              <a:rPr lang="en-US" smtClean="0"/>
              <a:pPr/>
              <a:t>27</a:t>
            </a:fld>
            <a:r>
              <a:rPr lang="en-US"/>
              <a:t>-</a:t>
            </a:r>
            <a:endParaRPr lang="en-US" dirty="0"/>
          </a:p>
        </p:txBody>
      </p:sp>
    </p:spTree>
    <p:extLst>
      <p:ext uri="{BB962C8B-B14F-4D97-AF65-F5344CB8AC3E}">
        <p14:creationId xmlns:p14="http://schemas.microsoft.com/office/powerpoint/2010/main" val="1010505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09CD96-172E-49B9-ABC8-4DAE509DB342}"/>
              </a:ext>
            </a:extLst>
          </p:cNvPr>
          <p:cNvSpPr>
            <a:spLocks noGrp="1"/>
          </p:cNvSpPr>
          <p:nvPr>
            <p:ph type="title"/>
          </p:nvPr>
        </p:nvSpPr>
        <p:spPr/>
        <p:txBody>
          <a:bodyPr/>
          <a:lstStyle/>
          <a:p>
            <a:r>
              <a:rPr lang="en-US" dirty="0"/>
              <a:t>Post-LAB Zoom FEEDBACK</a:t>
            </a:r>
          </a:p>
        </p:txBody>
      </p:sp>
      <p:sp>
        <p:nvSpPr>
          <p:cNvPr id="3" name="Content Placeholder 2">
            <a:extLst>
              <a:ext uri="{FF2B5EF4-FFF2-40B4-BE49-F238E27FC236}">
                <a16:creationId xmlns:a16="http://schemas.microsoft.com/office/drawing/2014/main" id="{71077F48-8BB4-4042-BC30-1E70CE733A88}"/>
              </a:ext>
            </a:extLst>
          </p:cNvPr>
          <p:cNvSpPr>
            <a:spLocks noGrp="1"/>
          </p:cNvSpPr>
          <p:nvPr>
            <p:ph idx="1"/>
          </p:nvPr>
        </p:nvSpPr>
        <p:spPr/>
        <p:txBody>
          <a:bodyPr>
            <a:normAutofit/>
          </a:bodyPr>
          <a:lstStyle/>
          <a:p>
            <a:pPr marL="0" indent="0">
              <a:buNone/>
            </a:pPr>
            <a:endParaRPr lang="en-US" dirty="0"/>
          </a:p>
          <a:p>
            <a:pPr marL="0" indent="0">
              <a:buNone/>
            </a:pPr>
            <a:endParaRPr lang="en-US" dirty="0"/>
          </a:p>
          <a:p>
            <a:pPr marL="0" indent="0">
              <a:buNone/>
            </a:pPr>
            <a:r>
              <a:rPr lang="en-US" b="1" dirty="0"/>
              <a:t>After this lab, </a:t>
            </a:r>
            <a:r>
              <a:rPr lang="en-US" dirty="0"/>
              <a:t>on a scale of 1 to 5, how would you rate your understanding of this week’s content? </a:t>
            </a:r>
          </a:p>
          <a:p>
            <a:pPr lvl="1"/>
            <a:r>
              <a:rPr lang="en-US" dirty="0"/>
              <a:t>1 –Did not understand anything </a:t>
            </a:r>
          </a:p>
          <a:p>
            <a:pPr lvl="1"/>
            <a:r>
              <a:rPr lang="en-US" dirty="0"/>
              <a:t>2 – Understood some parts</a:t>
            </a:r>
          </a:p>
          <a:p>
            <a:pPr lvl="1"/>
            <a:r>
              <a:rPr lang="en-US" dirty="0"/>
              <a:t>3 – Understood most of the content</a:t>
            </a:r>
          </a:p>
          <a:p>
            <a:pPr lvl="1"/>
            <a:r>
              <a:rPr lang="en-US" dirty="0"/>
              <a:t>4 – Understood all of the content</a:t>
            </a:r>
          </a:p>
          <a:p>
            <a:pPr lvl="1"/>
            <a:r>
              <a:rPr lang="en-US" dirty="0"/>
              <a:t>5 – The content was easy for me/I already knew all of the content</a:t>
            </a:r>
          </a:p>
          <a:p>
            <a:pPr marL="457200" lvl="1" indent="0">
              <a:buNone/>
            </a:pPr>
            <a:endParaRPr lang="en-US" dirty="0"/>
          </a:p>
          <a:p>
            <a:endParaRPr lang="en-US" dirty="0"/>
          </a:p>
        </p:txBody>
      </p:sp>
      <p:sp>
        <p:nvSpPr>
          <p:cNvPr id="4" name="Slide Number Placeholder 3">
            <a:extLst>
              <a:ext uri="{FF2B5EF4-FFF2-40B4-BE49-F238E27FC236}">
                <a16:creationId xmlns:a16="http://schemas.microsoft.com/office/drawing/2014/main" id="{6F09E0BD-DD31-40CE-B89C-A7EEB4400AB9}"/>
              </a:ext>
            </a:extLst>
          </p:cNvPr>
          <p:cNvSpPr>
            <a:spLocks noGrp="1"/>
          </p:cNvSpPr>
          <p:nvPr>
            <p:ph type="sldNum" sz="quarter" idx="12"/>
          </p:nvPr>
        </p:nvSpPr>
        <p:spPr/>
        <p:txBody>
          <a:bodyPr/>
          <a:lstStyle/>
          <a:p>
            <a:r>
              <a:rPr lang="en-US"/>
              <a:t>-</a:t>
            </a:r>
            <a:fld id="{BD38AACF-A1E5-4B3D-A2A3-8556D0AADC37}" type="slidenum">
              <a:rPr lang="en-US" smtClean="0"/>
              <a:pPr/>
              <a:t>28</a:t>
            </a:fld>
            <a:r>
              <a:rPr lang="en-US"/>
              <a:t>-</a:t>
            </a:r>
            <a:endParaRPr lang="en-US" dirty="0"/>
          </a:p>
        </p:txBody>
      </p:sp>
    </p:spTree>
    <p:extLst>
      <p:ext uri="{BB962C8B-B14F-4D97-AF65-F5344CB8AC3E}">
        <p14:creationId xmlns:p14="http://schemas.microsoft.com/office/powerpoint/2010/main" val="35362581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60E210-4608-4212-815E-BDC9C31442F1}"/>
              </a:ext>
            </a:extLst>
          </p:cNvPr>
          <p:cNvSpPr>
            <a:spLocks noGrp="1"/>
          </p:cNvSpPr>
          <p:nvPr>
            <p:ph type="title"/>
          </p:nvPr>
        </p:nvSpPr>
        <p:spPr/>
        <p:txBody>
          <a:bodyPr/>
          <a:lstStyle/>
          <a:p>
            <a:r>
              <a:rPr lang="en-US" dirty="0"/>
              <a:t>Optional content</a:t>
            </a:r>
          </a:p>
        </p:txBody>
      </p:sp>
      <p:sp>
        <p:nvSpPr>
          <p:cNvPr id="3" name="Content Placeholder 2">
            <a:extLst>
              <a:ext uri="{FF2B5EF4-FFF2-40B4-BE49-F238E27FC236}">
                <a16:creationId xmlns:a16="http://schemas.microsoft.com/office/drawing/2014/main" id="{6A0B78B5-913E-435D-A825-6324E282EDAF}"/>
              </a:ext>
            </a:extLst>
          </p:cNvPr>
          <p:cNvSpPr>
            <a:spLocks noGrp="1"/>
          </p:cNvSpPr>
          <p:nvPr>
            <p:ph idx="1"/>
          </p:nvPr>
        </p:nvSpPr>
        <p:spPr/>
        <p:txBody>
          <a:bodyPr/>
          <a:lstStyle/>
          <a:p>
            <a:pPr marL="0" indent="0" algn="ctr">
              <a:buNone/>
            </a:pPr>
            <a:endParaRPr lang="en-US" dirty="0"/>
          </a:p>
          <a:p>
            <a:pPr marL="0" indent="0" algn="ctr">
              <a:buNone/>
            </a:pPr>
            <a:endParaRPr lang="en-US" dirty="0"/>
          </a:p>
          <a:p>
            <a:pPr marL="0" indent="0" algn="ctr">
              <a:buNone/>
            </a:pPr>
            <a:endParaRPr lang="en-US" dirty="0"/>
          </a:p>
          <a:p>
            <a:pPr marL="0" indent="0" algn="ctr">
              <a:buNone/>
            </a:pPr>
            <a:endParaRPr lang="en-US" dirty="0"/>
          </a:p>
        </p:txBody>
      </p:sp>
      <p:sp>
        <p:nvSpPr>
          <p:cNvPr id="4" name="Slide Number Placeholder 3">
            <a:extLst>
              <a:ext uri="{FF2B5EF4-FFF2-40B4-BE49-F238E27FC236}">
                <a16:creationId xmlns:a16="http://schemas.microsoft.com/office/drawing/2014/main" id="{310CEC55-C0C6-4A58-B3A1-A7F14860AC3D}"/>
              </a:ext>
            </a:extLst>
          </p:cNvPr>
          <p:cNvSpPr>
            <a:spLocks noGrp="1"/>
          </p:cNvSpPr>
          <p:nvPr>
            <p:ph type="sldNum" sz="quarter" idx="12"/>
          </p:nvPr>
        </p:nvSpPr>
        <p:spPr/>
        <p:txBody>
          <a:bodyPr/>
          <a:lstStyle/>
          <a:p>
            <a:r>
              <a:rPr lang="en-US"/>
              <a:t>-</a:t>
            </a:r>
            <a:fld id="{BD38AACF-A1E5-4B3D-A2A3-8556D0AADC37}" type="slidenum">
              <a:rPr lang="en-US" smtClean="0"/>
              <a:pPr/>
              <a:t>29</a:t>
            </a:fld>
            <a:r>
              <a:rPr lang="en-US"/>
              <a:t>-</a:t>
            </a:r>
            <a:endParaRPr lang="en-US" dirty="0"/>
          </a:p>
        </p:txBody>
      </p:sp>
    </p:spTree>
    <p:extLst>
      <p:ext uri="{BB962C8B-B14F-4D97-AF65-F5344CB8AC3E}">
        <p14:creationId xmlns:p14="http://schemas.microsoft.com/office/powerpoint/2010/main" val="28737635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15F949-06AC-411F-9BB8-8C6889D171C5}"/>
              </a:ext>
            </a:extLst>
          </p:cNvPr>
          <p:cNvSpPr>
            <a:spLocks noGrp="1"/>
          </p:cNvSpPr>
          <p:nvPr>
            <p:ph type="title"/>
          </p:nvPr>
        </p:nvSpPr>
        <p:spPr/>
        <p:txBody>
          <a:bodyPr/>
          <a:lstStyle/>
          <a:p>
            <a:r>
              <a:rPr lang="en-US" dirty="0"/>
              <a:t>Canvas attendance quiz</a:t>
            </a:r>
          </a:p>
        </p:txBody>
      </p:sp>
      <p:sp>
        <p:nvSpPr>
          <p:cNvPr id="4" name="Slide Number Placeholder 3">
            <a:extLst>
              <a:ext uri="{FF2B5EF4-FFF2-40B4-BE49-F238E27FC236}">
                <a16:creationId xmlns:a16="http://schemas.microsoft.com/office/drawing/2014/main" id="{9F4C71BC-A50C-42E8-AA01-505E9C474EED}"/>
              </a:ext>
            </a:extLst>
          </p:cNvPr>
          <p:cNvSpPr>
            <a:spLocks noGrp="1"/>
          </p:cNvSpPr>
          <p:nvPr>
            <p:ph type="sldNum" sz="quarter" idx="12"/>
          </p:nvPr>
        </p:nvSpPr>
        <p:spPr/>
        <p:txBody>
          <a:bodyPr/>
          <a:lstStyle/>
          <a:p>
            <a:r>
              <a:rPr lang="en-US"/>
              <a:t>-</a:t>
            </a:r>
            <a:fld id="{BD38AACF-A1E5-4B3D-A2A3-8556D0AADC37}" type="slidenum">
              <a:rPr lang="en-US" smtClean="0"/>
              <a:pPr/>
              <a:t>3</a:t>
            </a:fld>
            <a:r>
              <a:rPr lang="en-US"/>
              <a:t>-</a:t>
            </a:r>
            <a:endParaRPr lang="en-US" dirty="0"/>
          </a:p>
        </p:txBody>
      </p:sp>
      <p:sp>
        <p:nvSpPr>
          <p:cNvPr id="5" name="Content Placeholder 2">
            <a:extLst>
              <a:ext uri="{FF2B5EF4-FFF2-40B4-BE49-F238E27FC236}">
                <a16:creationId xmlns:a16="http://schemas.microsoft.com/office/drawing/2014/main" id="{9AAECF5C-1942-4F2F-B5CF-E8AC010AF4B9}"/>
              </a:ext>
            </a:extLst>
          </p:cNvPr>
          <p:cNvSpPr>
            <a:spLocks noGrp="1"/>
          </p:cNvSpPr>
          <p:nvPr>
            <p:ph idx="1"/>
          </p:nvPr>
        </p:nvSpPr>
        <p:spPr>
          <a:xfrm>
            <a:off x="321425" y="975360"/>
            <a:ext cx="11499273" cy="5201603"/>
          </a:xfrm>
        </p:spPr>
        <p:txBody>
          <a:bodyPr>
            <a:normAutofit/>
          </a:bodyPr>
          <a:lstStyle/>
          <a:p>
            <a:r>
              <a:rPr lang="en-US" dirty="0"/>
              <a:t>Please log into Canvas and answer your lab section’s quiz (using the password posted below and in the chat).</a:t>
            </a:r>
          </a:p>
          <a:p>
            <a:pPr lvl="1"/>
            <a:r>
              <a:rPr lang="en-US" dirty="0"/>
              <a:t>This is lab number: 12A</a:t>
            </a:r>
            <a:endParaRPr lang="en-US" b="1" dirty="0"/>
          </a:p>
          <a:p>
            <a:pPr lvl="1"/>
            <a:r>
              <a:rPr lang="en-US" dirty="0"/>
              <a:t>Passcode: 9646</a:t>
            </a:r>
            <a:endParaRPr lang="en-US" b="1" dirty="0"/>
          </a:p>
          <a:p>
            <a:endParaRPr lang="en-US" b="1" dirty="0"/>
          </a:p>
          <a:p>
            <a:r>
              <a:rPr lang="en-US" dirty="0"/>
              <a:t>On a scale of 1-5, how much do you agree/disagree with the following statement: I'm glad we took the time to learn the </a:t>
            </a:r>
            <a:r>
              <a:rPr lang="en-US" u="sng" dirty="0"/>
              <a:t>math concepts</a:t>
            </a:r>
            <a:r>
              <a:rPr lang="en-US" dirty="0"/>
              <a:t> inherent to quantum computing. </a:t>
            </a:r>
          </a:p>
          <a:p>
            <a:r>
              <a:rPr lang="en-US" dirty="0"/>
              <a:t>In general, do you like math?</a:t>
            </a:r>
          </a:p>
          <a:p>
            <a:pPr marL="0" indent="0">
              <a:buNone/>
            </a:pPr>
            <a:endParaRPr lang="en-US" b="1" dirty="0"/>
          </a:p>
          <a:p>
            <a:r>
              <a:rPr lang="en-US" b="1" dirty="0"/>
              <a:t>This quiz not graded, but counts for your lab attendance!</a:t>
            </a:r>
          </a:p>
          <a:p>
            <a:pPr lvl="1"/>
            <a:endParaRPr lang="en-US" dirty="0"/>
          </a:p>
          <a:p>
            <a:endParaRPr lang="en-US" dirty="0"/>
          </a:p>
        </p:txBody>
      </p:sp>
    </p:spTree>
    <p:extLst>
      <p:ext uri="{BB962C8B-B14F-4D97-AF65-F5344CB8AC3E}">
        <p14:creationId xmlns:p14="http://schemas.microsoft.com/office/powerpoint/2010/main" val="346239314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5ABF5E-C3CC-4BC8-9E32-C29298E3123D}"/>
              </a:ext>
            </a:extLst>
          </p:cNvPr>
          <p:cNvSpPr>
            <a:spLocks noGrp="1"/>
          </p:cNvSpPr>
          <p:nvPr>
            <p:ph type="title"/>
          </p:nvPr>
        </p:nvSpPr>
        <p:spPr/>
        <p:txBody>
          <a:bodyPr/>
          <a:lstStyle/>
          <a:p>
            <a:r>
              <a:rPr lang="en-US" dirty="0"/>
              <a:t>Wavefunction postulate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15B57B1-C2CF-4BD5-809A-765922EF39D7}"/>
                  </a:ext>
                </a:extLst>
              </p:cNvPr>
              <p:cNvSpPr>
                <a:spLocks noGrp="1"/>
              </p:cNvSpPr>
              <p:nvPr>
                <p:ph idx="1"/>
              </p:nvPr>
            </p:nvSpPr>
            <p:spPr/>
            <p:txBody>
              <a:bodyPr>
                <a:normAutofit/>
              </a:bodyPr>
              <a:lstStyle/>
              <a:p>
                <a:endParaRPr lang="en-US" dirty="0"/>
              </a:p>
              <a:p>
                <a:endParaRPr lang="en-US" dirty="0"/>
              </a:p>
              <a:p>
                <a:endParaRPr lang="en-US" dirty="0"/>
              </a:p>
              <a:p>
                <a:pPr marL="0" indent="0">
                  <a:buNone/>
                </a:pPr>
                <a:r>
                  <a:rPr lang="en-US" dirty="0"/>
                  <a:t>A quantum state is represented by its wavefunction </a:t>
                </a:r>
                <a14:m>
                  <m:oMath xmlns:m="http://schemas.openxmlformats.org/officeDocument/2006/math">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i="1">
                            <a:latin typeface="Cambria Math" panose="02040503050406030204" pitchFamily="18" charset="0"/>
                          </a:rPr>
                          <m:t>𝜓</m:t>
                        </m:r>
                      </m:e>
                    </m:d>
                  </m:oMath>
                </a14:m>
                <a:endParaRPr lang="en-US" b="1"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15B57B1-C2CF-4BD5-809A-765922EF39D7}"/>
                  </a:ext>
                </a:extLst>
              </p:cNvPr>
              <p:cNvSpPr>
                <a:spLocks noGrp="1" noRot="1" noChangeAspect="1" noMove="1" noResize="1" noEditPoints="1" noAdjustHandles="1" noChangeArrowheads="1" noChangeShapeType="1" noTextEdit="1"/>
              </p:cNvSpPr>
              <p:nvPr>
                <p:ph idx="1"/>
              </p:nvPr>
            </p:nvSpPr>
            <p:spPr>
              <a:blipFill>
                <a:blip r:embed="rId3"/>
                <a:stretch>
                  <a:fillRect l="-1113"/>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5163E653-477E-466E-A665-E379FB1745E2}"/>
              </a:ext>
            </a:extLst>
          </p:cNvPr>
          <p:cNvSpPr>
            <a:spLocks noGrp="1"/>
          </p:cNvSpPr>
          <p:nvPr>
            <p:ph type="sldNum" sz="quarter" idx="12"/>
          </p:nvPr>
        </p:nvSpPr>
        <p:spPr/>
        <p:txBody>
          <a:bodyPr/>
          <a:lstStyle/>
          <a:p>
            <a:r>
              <a:rPr lang="en-US"/>
              <a:t>-</a:t>
            </a:r>
            <a:fld id="{BD38AACF-A1E5-4B3D-A2A3-8556D0AADC37}" type="slidenum">
              <a:rPr lang="en-US" smtClean="0"/>
              <a:pPr/>
              <a:t>30</a:t>
            </a:fld>
            <a:r>
              <a:rPr lang="en-US"/>
              <a:t>-</a:t>
            </a:r>
            <a:endParaRPr lang="en-US" dirty="0"/>
          </a:p>
        </p:txBody>
      </p:sp>
      <mc:AlternateContent xmlns:mc="http://schemas.openxmlformats.org/markup-compatibility/2006">
        <mc:Choice xmlns:p14="http://schemas.microsoft.com/office/powerpoint/2010/main" Requires="p14">
          <p:contentPart p14:bwMode="auto" r:id="rId4">
            <p14:nvContentPartPr>
              <p14:cNvPr id="5" name="Ink 4">
                <a:extLst>
                  <a:ext uri="{FF2B5EF4-FFF2-40B4-BE49-F238E27FC236}">
                    <a16:creationId xmlns:a16="http://schemas.microsoft.com/office/drawing/2014/main" id="{243F8C04-E0BD-4BEA-B02B-FEF2AD89AB12}"/>
                  </a:ext>
                </a:extLst>
              </p14:cNvPr>
              <p14:cNvContentPartPr/>
              <p14:nvPr/>
            </p14:nvContentPartPr>
            <p14:xfrm>
              <a:off x="718200" y="5385240"/>
              <a:ext cx="4680" cy="360"/>
            </p14:xfrm>
          </p:contentPart>
        </mc:Choice>
        <mc:Fallback>
          <p:pic>
            <p:nvPicPr>
              <p:cNvPr id="5" name="Ink 4">
                <a:extLst>
                  <a:ext uri="{FF2B5EF4-FFF2-40B4-BE49-F238E27FC236}">
                    <a16:creationId xmlns:a16="http://schemas.microsoft.com/office/drawing/2014/main" id="{243F8C04-E0BD-4BEA-B02B-FEF2AD89AB12}"/>
                  </a:ext>
                </a:extLst>
              </p:cNvPr>
              <p:cNvPicPr/>
              <p:nvPr/>
            </p:nvPicPr>
            <p:blipFill>
              <a:blip r:embed="rId5"/>
              <a:stretch>
                <a:fillRect/>
              </a:stretch>
            </p:blipFill>
            <p:spPr>
              <a:xfrm>
                <a:off x="708840" y="5375880"/>
                <a:ext cx="23400" cy="19080"/>
              </a:xfrm>
              <a:prstGeom prst="rect">
                <a:avLst/>
              </a:prstGeom>
            </p:spPr>
          </p:pic>
        </mc:Fallback>
      </mc:AlternateContent>
    </p:spTree>
    <p:extLst>
      <p:ext uri="{BB962C8B-B14F-4D97-AF65-F5344CB8AC3E}">
        <p14:creationId xmlns:p14="http://schemas.microsoft.com/office/powerpoint/2010/main" val="9491716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906477-2FAA-4EFF-85EC-FA3849C230D7}"/>
              </a:ext>
            </a:extLst>
          </p:cNvPr>
          <p:cNvSpPr>
            <a:spLocks noGrp="1"/>
          </p:cNvSpPr>
          <p:nvPr>
            <p:ph type="title"/>
          </p:nvPr>
        </p:nvSpPr>
        <p:spPr/>
        <p:txBody>
          <a:bodyPr/>
          <a:lstStyle/>
          <a:p>
            <a:r>
              <a:rPr lang="en-US" dirty="0"/>
              <a:t>Let’s pluck these strings!</a:t>
            </a:r>
          </a:p>
        </p:txBody>
      </p:sp>
      <p:sp>
        <p:nvSpPr>
          <p:cNvPr id="3" name="Content Placeholder 2">
            <a:extLst>
              <a:ext uri="{FF2B5EF4-FFF2-40B4-BE49-F238E27FC236}">
                <a16:creationId xmlns:a16="http://schemas.microsoft.com/office/drawing/2014/main" id="{5BA7F905-AB87-4405-9421-611D8494EEFE}"/>
              </a:ext>
            </a:extLst>
          </p:cNvPr>
          <p:cNvSpPr>
            <a:spLocks noGrp="1"/>
          </p:cNvSpPr>
          <p:nvPr>
            <p:ph idx="1"/>
          </p:nvPr>
        </p:nvSpPr>
        <p:spPr>
          <a:xfrm>
            <a:off x="321425" y="5277394"/>
            <a:ext cx="11499273" cy="899569"/>
          </a:xfrm>
        </p:spPr>
        <p:txBody>
          <a:bodyPr/>
          <a:lstStyle/>
          <a:p>
            <a:r>
              <a:rPr lang="en-US" dirty="0"/>
              <a:t>When we pluck a guitar string, we create a ripple in it</a:t>
            </a:r>
          </a:p>
        </p:txBody>
      </p:sp>
      <p:sp>
        <p:nvSpPr>
          <p:cNvPr id="4" name="Slide Number Placeholder 3">
            <a:extLst>
              <a:ext uri="{FF2B5EF4-FFF2-40B4-BE49-F238E27FC236}">
                <a16:creationId xmlns:a16="http://schemas.microsoft.com/office/drawing/2014/main" id="{E84DA3C4-B6ED-4CEC-9088-6CFE870FC63D}"/>
              </a:ext>
            </a:extLst>
          </p:cNvPr>
          <p:cNvSpPr>
            <a:spLocks noGrp="1"/>
          </p:cNvSpPr>
          <p:nvPr>
            <p:ph type="sldNum" sz="quarter" idx="12"/>
          </p:nvPr>
        </p:nvSpPr>
        <p:spPr/>
        <p:txBody>
          <a:bodyPr/>
          <a:lstStyle/>
          <a:p>
            <a:r>
              <a:rPr lang="en-US"/>
              <a:t>-</a:t>
            </a:r>
            <a:fld id="{BD38AACF-A1E5-4B3D-A2A3-8556D0AADC37}" type="slidenum">
              <a:rPr lang="en-US" smtClean="0"/>
              <a:pPr/>
              <a:t>31</a:t>
            </a:fld>
            <a:r>
              <a:rPr lang="en-US"/>
              <a:t>-</a:t>
            </a:r>
            <a:endParaRPr lang="en-US" dirty="0"/>
          </a:p>
        </p:txBody>
      </p:sp>
      <p:pic>
        <p:nvPicPr>
          <p:cNvPr id="9218" name="Picture 2" descr="Acoustic Guitar Plucking by UnitedMagicStudios | VideoHive">
            <a:extLst>
              <a:ext uri="{FF2B5EF4-FFF2-40B4-BE49-F238E27FC236}">
                <a16:creationId xmlns:a16="http://schemas.microsoft.com/office/drawing/2014/main" id="{608CA7A0-36A7-497F-B20A-911D4EDBDD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7281" y="1545433"/>
            <a:ext cx="5619750" cy="3162300"/>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Engineering and the Guitar (Part I) | Keysight">
            <a:extLst>
              <a:ext uri="{FF2B5EF4-FFF2-40B4-BE49-F238E27FC236}">
                <a16:creationId xmlns:a16="http://schemas.microsoft.com/office/drawing/2014/main" id="{380E6B4A-C16D-4447-8F39-6A2CFDBEE2E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53261"/>
          <a:stretch/>
        </p:blipFill>
        <p:spPr bwMode="auto">
          <a:xfrm>
            <a:off x="7508769" y="2035574"/>
            <a:ext cx="2360219" cy="21820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748222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861A0B-0B00-46F2-BFA7-160474BFEF34}"/>
              </a:ext>
            </a:extLst>
          </p:cNvPr>
          <p:cNvSpPr>
            <a:spLocks noGrp="1"/>
          </p:cNvSpPr>
          <p:nvPr>
            <p:ph type="title"/>
          </p:nvPr>
        </p:nvSpPr>
        <p:spPr/>
        <p:txBody>
          <a:bodyPr/>
          <a:lstStyle/>
          <a:p>
            <a:r>
              <a:rPr lang="en-US" dirty="0"/>
              <a:t>The Guitar “Wavefunction”</a:t>
            </a:r>
          </a:p>
        </p:txBody>
      </p:sp>
      <p:sp>
        <p:nvSpPr>
          <p:cNvPr id="3" name="Content Placeholder 2">
            <a:extLst>
              <a:ext uri="{FF2B5EF4-FFF2-40B4-BE49-F238E27FC236}">
                <a16:creationId xmlns:a16="http://schemas.microsoft.com/office/drawing/2014/main" id="{1DF2258B-CCFE-4B4B-9CC0-34190394C30A}"/>
              </a:ext>
            </a:extLst>
          </p:cNvPr>
          <p:cNvSpPr>
            <a:spLocks noGrp="1"/>
          </p:cNvSpPr>
          <p:nvPr>
            <p:ph idx="1"/>
          </p:nvPr>
        </p:nvSpPr>
        <p:spPr>
          <a:xfrm>
            <a:off x="321426" y="975360"/>
            <a:ext cx="6333374" cy="5201603"/>
          </a:xfrm>
        </p:spPr>
        <p:txBody>
          <a:bodyPr/>
          <a:lstStyle/>
          <a:p>
            <a:endParaRPr lang="en-US" dirty="0"/>
          </a:p>
          <a:p>
            <a:r>
              <a:rPr lang="en-US" dirty="0"/>
              <a:t>The shape of the string describes everything about it</a:t>
            </a:r>
          </a:p>
          <a:p>
            <a:endParaRPr lang="en-US" dirty="0"/>
          </a:p>
          <a:p>
            <a:endParaRPr lang="en-US" dirty="0"/>
          </a:p>
          <a:p>
            <a:endParaRPr lang="en-US" dirty="0"/>
          </a:p>
          <a:p>
            <a:endParaRPr lang="en-US" dirty="0"/>
          </a:p>
          <a:p>
            <a:r>
              <a:rPr lang="en-US" dirty="0"/>
              <a:t>The string shape is its “wavefunction”</a:t>
            </a:r>
          </a:p>
          <a:p>
            <a:pPr marL="0" indent="0">
              <a:buNone/>
            </a:pPr>
            <a:endParaRPr lang="en-US" dirty="0"/>
          </a:p>
        </p:txBody>
      </p:sp>
      <p:sp>
        <p:nvSpPr>
          <p:cNvPr id="4" name="Slide Number Placeholder 3">
            <a:extLst>
              <a:ext uri="{FF2B5EF4-FFF2-40B4-BE49-F238E27FC236}">
                <a16:creationId xmlns:a16="http://schemas.microsoft.com/office/drawing/2014/main" id="{C57E04D7-87A2-4F6D-8FFE-27A4BD5596C8}"/>
              </a:ext>
            </a:extLst>
          </p:cNvPr>
          <p:cNvSpPr>
            <a:spLocks noGrp="1"/>
          </p:cNvSpPr>
          <p:nvPr>
            <p:ph type="sldNum" sz="quarter" idx="12"/>
          </p:nvPr>
        </p:nvSpPr>
        <p:spPr/>
        <p:txBody>
          <a:bodyPr/>
          <a:lstStyle/>
          <a:p>
            <a:r>
              <a:rPr lang="en-US"/>
              <a:t>-</a:t>
            </a:r>
            <a:fld id="{BD38AACF-A1E5-4B3D-A2A3-8556D0AADC37}" type="slidenum">
              <a:rPr lang="en-US" smtClean="0"/>
              <a:pPr/>
              <a:t>32</a:t>
            </a:fld>
            <a:r>
              <a:rPr lang="en-US"/>
              <a:t>-</a:t>
            </a:r>
            <a:endParaRPr lang="en-US" dirty="0"/>
          </a:p>
        </p:txBody>
      </p:sp>
      <p:pic>
        <p:nvPicPr>
          <p:cNvPr id="5" name="Picture 4" descr="Engineering and the Guitar (Part I) | Keysight">
            <a:extLst>
              <a:ext uri="{FF2B5EF4-FFF2-40B4-BE49-F238E27FC236}">
                <a16:creationId xmlns:a16="http://schemas.microsoft.com/office/drawing/2014/main" id="{56E25747-C8D1-43D8-92C5-3057AD38323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1081"/>
          <a:stretch/>
        </p:blipFill>
        <p:spPr bwMode="auto">
          <a:xfrm>
            <a:off x="6361416" y="2289209"/>
            <a:ext cx="2470346" cy="218201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3C8DB66C-44A5-4246-86AE-84C6503FFD9D}"/>
              </a:ext>
            </a:extLst>
          </p:cNvPr>
          <p:cNvPicPr>
            <a:picLocks noChangeAspect="1"/>
          </p:cNvPicPr>
          <p:nvPr/>
        </p:nvPicPr>
        <p:blipFill rotWithShape="1">
          <a:blip r:embed="rId4"/>
          <a:srcRect l="13150" t="15085" r="54080" b="22668"/>
          <a:stretch/>
        </p:blipFill>
        <p:spPr>
          <a:xfrm>
            <a:off x="9093200" y="1365250"/>
            <a:ext cx="2686050" cy="2559050"/>
          </a:xfrm>
          <a:prstGeom prst="rect">
            <a:avLst/>
          </a:prstGeom>
        </p:spPr>
      </p:pic>
      <p:sp>
        <p:nvSpPr>
          <p:cNvPr id="7" name="Oval 6">
            <a:extLst>
              <a:ext uri="{FF2B5EF4-FFF2-40B4-BE49-F238E27FC236}">
                <a16:creationId xmlns:a16="http://schemas.microsoft.com/office/drawing/2014/main" id="{E9A1A593-DDB4-4AED-A0F9-80F9CA49E7DC}"/>
              </a:ext>
            </a:extLst>
          </p:cNvPr>
          <p:cNvSpPr/>
          <p:nvPr/>
        </p:nvSpPr>
        <p:spPr>
          <a:xfrm>
            <a:off x="9015912" y="3576161"/>
            <a:ext cx="182880" cy="1828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Open Sans" panose="020B0606030504020204"/>
            </a:endParaRPr>
          </a:p>
        </p:txBody>
      </p:sp>
      <p:sp>
        <p:nvSpPr>
          <p:cNvPr id="8" name="Oval 7">
            <a:extLst>
              <a:ext uri="{FF2B5EF4-FFF2-40B4-BE49-F238E27FC236}">
                <a16:creationId xmlns:a16="http://schemas.microsoft.com/office/drawing/2014/main" id="{7BE66984-6EBA-461B-827F-A76659818DEC}"/>
              </a:ext>
            </a:extLst>
          </p:cNvPr>
          <p:cNvSpPr/>
          <p:nvPr/>
        </p:nvSpPr>
        <p:spPr>
          <a:xfrm>
            <a:off x="11687694" y="3576161"/>
            <a:ext cx="182880" cy="1828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Open Sans" panose="020B0606030504020204"/>
            </a:endParaRPr>
          </a:p>
        </p:txBody>
      </p:sp>
      <p:sp>
        <p:nvSpPr>
          <p:cNvPr id="11" name="Rectangle 10">
            <a:extLst>
              <a:ext uri="{FF2B5EF4-FFF2-40B4-BE49-F238E27FC236}">
                <a16:creationId xmlns:a16="http://schemas.microsoft.com/office/drawing/2014/main" id="{E03DC9B6-61F4-42EB-AC1B-22F3B51E8380}"/>
              </a:ext>
            </a:extLst>
          </p:cNvPr>
          <p:cNvSpPr/>
          <p:nvPr/>
        </p:nvSpPr>
        <p:spPr>
          <a:xfrm>
            <a:off x="10535738" y="1225550"/>
            <a:ext cx="1504950" cy="50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Cartoon Pointing Finger Clipart ">
            <a:extLst>
              <a:ext uri="{FF2B5EF4-FFF2-40B4-BE49-F238E27FC236}">
                <a16:creationId xmlns:a16="http://schemas.microsoft.com/office/drawing/2014/main" id="{922D79D9-1513-4EB0-9A96-79F01B7AF7D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893300" y="3667601"/>
            <a:ext cx="854256" cy="1330325"/>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91967641-415E-4543-9A27-067A0321F1F6}"/>
              </a:ext>
            </a:extLst>
          </p:cNvPr>
          <p:cNvSpPr txBox="1"/>
          <p:nvPr/>
        </p:nvSpPr>
        <p:spPr>
          <a:xfrm>
            <a:off x="8896797" y="3694668"/>
            <a:ext cx="522900" cy="369332"/>
          </a:xfrm>
          <a:prstGeom prst="rect">
            <a:avLst/>
          </a:prstGeom>
          <a:noFill/>
        </p:spPr>
        <p:txBody>
          <a:bodyPr wrap="none" rtlCol="0">
            <a:spAutoFit/>
          </a:bodyPr>
          <a:lstStyle/>
          <a:p>
            <a:r>
              <a:rPr lang="en-US" dirty="0">
                <a:latin typeface="Open Sans" panose="020B0606030504020204"/>
              </a:rPr>
              <a:t>nut</a:t>
            </a:r>
          </a:p>
        </p:txBody>
      </p:sp>
      <p:sp>
        <p:nvSpPr>
          <p:cNvPr id="15" name="TextBox 14">
            <a:extLst>
              <a:ext uri="{FF2B5EF4-FFF2-40B4-BE49-F238E27FC236}">
                <a16:creationId xmlns:a16="http://schemas.microsoft.com/office/drawing/2014/main" id="{36EEA168-758D-4ED9-B63C-4FE27255204F}"/>
              </a:ext>
            </a:extLst>
          </p:cNvPr>
          <p:cNvSpPr txBox="1"/>
          <p:nvPr/>
        </p:nvSpPr>
        <p:spPr>
          <a:xfrm>
            <a:off x="11408131" y="3759041"/>
            <a:ext cx="849913" cy="369332"/>
          </a:xfrm>
          <a:prstGeom prst="rect">
            <a:avLst/>
          </a:prstGeom>
          <a:noFill/>
        </p:spPr>
        <p:txBody>
          <a:bodyPr wrap="none" rtlCol="0">
            <a:spAutoFit/>
          </a:bodyPr>
          <a:lstStyle/>
          <a:p>
            <a:r>
              <a:rPr lang="en-US" dirty="0">
                <a:latin typeface="Open Sans" panose="020B0606030504020204"/>
              </a:rPr>
              <a:t>bridge</a:t>
            </a:r>
          </a:p>
        </p:txBody>
      </p:sp>
      <p:sp>
        <p:nvSpPr>
          <p:cNvPr id="14" name="TextBox 13">
            <a:extLst>
              <a:ext uri="{FF2B5EF4-FFF2-40B4-BE49-F238E27FC236}">
                <a16:creationId xmlns:a16="http://schemas.microsoft.com/office/drawing/2014/main" id="{208D64B1-3036-4A5D-9ABA-4B399A4CBA20}"/>
              </a:ext>
            </a:extLst>
          </p:cNvPr>
          <p:cNvSpPr txBox="1"/>
          <p:nvPr/>
        </p:nvSpPr>
        <p:spPr>
          <a:xfrm>
            <a:off x="10391208" y="2192297"/>
            <a:ext cx="763351" cy="369332"/>
          </a:xfrm>
          <a:prstGeom prst="rect">
            <a:avLst/>
          </a:prstGeom>
          <a:noFill/>
        </p:spPr>
        <p:txBody>
          <a:bodyPr wrap="none" rtlCol="0">
            <a:spAutoFit/>
          </a:bodyPr>
          <a:lstStyle/>
          <a:p>
            <a:r>
              <a:rPr lang="en-US" dirty="0">
                <a:latin typeface="Open Sans" panose="020B0606030504020204"/>
              </a:rPr>
              <a:t>string</a:t>
            </a:r>
          </a:p>
        </p:txBody>
      </p:sp>
    </p:spTree>
    <p:extLst>
      <p:ext uri="{BB962C8B-B14F-4D97-AF65-F5344CB8AC3E}">
        <p14:creationId xmlns:p14="http://schemas.microsoft.com/office/powerpoint/2010/main" val="382126215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DC41DB-9853-45FB-BC47-FCE44681B00E}"/>
              </a:ext>
            </a:extLst>
          </p:cNvPr>
          <p:cNvSpPr>
            <a:spLocks noGrp="1"/>
          </p:cNvSpPr>
          <p:nvPr>
            <p:ph type="title"/>
          </p:nvPr>
        </p:nvSpPr>
        <p:spPr/>
        <p:txBody>
          <a:bodyPr>
            <a:normAutofit/>
          </a:bodyPr>
          <a:lstStyle/>
          <a:p>
            <a:r>
              <a:rPr lang="en-US" dirty="0"/>
              <a:t>Describing the Ripple With eigenfunctions</a:t>
            </a:r>
          </a:p>
        </p:txBody>
      </p:sp>
      <p:sp>
        <p:nvSpPr>
          <p:cNvPr id="3" name="Content Placeholder 2">
            <a:extLst>
              <a:ext uri="{FF2B5EF4-FFF2-40B4-BE49-F238E27FC236}">
                <a16:creationId xmlns:a16="http://schemas.microsoft.com/office/drawing/2014/main" id="{2E084C99-800C-477A-8687-BC16BA4738BF}"/>
              </a:ext>
            </a:extLst>
          </p:cNvPr>
          <p:cNvSpPr>
            <a:spLocks noGrp="1"/>
          </p:cNvSpPr>
          <p:nvPr>
            <p:ph idx="1"/>
          </p:nvPr>
        </p:nvSpPr>
        <p:spPr>
          <a:xfrm>
            <a:off x="321425" y="975360"/>
            <a:ext cx="5596775" cy="5201603"/>
          </a:xfrm>
        </p:spPr>
        <p:txBody>
          <a:bodyPr/>
          <a:lstStyle/>
          <a:p>
            <a:endParaRPr lang="en-US" dirty="0"/>
          </a:p>
          <a:p>
            <a:pPr marL="0" indent="0">
              <a:buNone/>
            </a:pPr>
            <a:r>
              <a:rPr lang="en-US" dirty="0"/>
              <a:t>The ripple can be “reconstructed” by adding up the modes</a:t>
            </a:r>
          </a:p>
          <a:p>
            <a:endParaRPr lang="en-US" dirty="0"/>
          </a:p>
          <a:p>
            <a:endParaRPr lang="en-US" dirty="0"/>
          </a:p>
        </p:txBody>
      </p:sp>
      <p:sp>
        <p:nvSpPr>
          <p:cNvPr id="4" name="Slide Number Placeholder 3">
            <a:extLst>
              <a:ext uri="{FF2B5EF4-FFF2-40B4-BE49-F238E27FC236}">
                <a16:creationId xmlns:a16="http://schemas.microsoft.com/office/drawing/2014/main" id="{D290F1E4-A328-41F5-A582-8D83F3717843}"/>
              </a:ext>
            </a:extLst>
          </p:cNvPr>
          <p:cNvSpPr>
            <a:spLocks noGrp="1"/>
          </p:cNvSpPr>
          <p:nvPr>
            <p:ph type="sldNum" sz="quarter" idx="12"/>
          </p:nvPr>
        </p:nvSpPr>
        <p:spPr/>
        <p:txBody>
          <a:bodyPr/>
          <a:lstStyle/>
          <a:p>
            <a:r>
              <a:rPr lang="en-US"/>
              <a:t>-</a:t>
            </a:r>
            <a:fld id="{BD38AACF-A1E5-4B3D-A2A3-8556D0AADC37}" type="slidenum">
              <a:rPr lang="en-US" smtClean="0"/>
              <a:pPr/>
              <a:t>33</a:t>
            </a:fld>
            <a:r>
              <a:rPr lang="en-US"/>
              <a:t>-</a:t>
            </a:r>
            <a:endParaRPr lang="en-US" dirty="0"/>
          </a:p>
        </p:txBody>
      </p:sp>
      <p:pic>
        <p:nvPicPr>
          <p:cNvPr id="5" name="Picture 4">
            <a:extLst>
              <a:ext uri="{FF2B5EF4-FFF2-40B4-BE49-F238E27FC236}">
                <a16:creationId xmlns:a16="http://schemas.microsoft.com/office/drawing/2014/main" id="{5D3F397C-5BAB-4C29-BF1D-3F10FDB4B3DB}"/>
              </a:ext>
            </a:extLst>
          </p:cNvPr>
          <p:cNvPicPr>
            <a:picLocks noChangeAspect="1"/>
          </p:cNvPicPr>
          <p:nvPr/>
        </p:nvPicPr>
        <p:blipFill rotWithShape="1">
          <a:blip r:embed="rId3"/>
          <a:srcRect l="7396" t="10851" r="51615" b="7840"/>
          <a:stretch/>
        </p:blipFill>
        <p:spPr>
          <a:xfrm>
            <a:off x="6361416" y="975360"/>
            <a:ext cx="4997450" cy="4972051"/>
          </a:xfrm>
          <a:prstGeom prst="rect">
            <a:avLst/>
          </a:prstGeom>
        </p:spPr>
      </p:pic>
      <p:sp>
        <p:nvSpPr>
          <p:cNvPr id="6" name="Oval 5">
            <a:extLst>
              <a:ext uri="{FF2B5EF4-FFF2-40B4-BE49-F238E27FC236}">
                <a16:creationId xmlns:a16="http://schemas.microsoft.com/office/drawing/2014/main" id="{DADB4078-6C41-43A7-AC34-D99D0AAE79BD}"/>
              </a:ext>
            </a:extLst>
          </p:cNvPr>
          <p:cNvSpPr/>
          <p:nvPr/>
        </p:nvSpPr>
        <p:spPr>
          <a:xfrm>
            <a:off x="6953250" y="4533900"/>
            <a:ext cx="182880" cy="1828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Open Sans" panose="020B0606030504020204"/>
            </a:endParaRPr>
          </a:p>
        </p:txBody>
      </p:sp>
      <p:sp>
        <p:nvSpPr>
          <p:cNvPr id="7" name="Oval 6">
            <a:extLst>
              <a:ext uri="{FF2B5EF4-FFF2-40B4-BE49-F238E27FC236}">
                <a16:creationId xmlns:a16="http://schemas.microsoft.com/office/drawing/2014/main" id="{D03604F1-596D-44B7-A35F-8D019E6E6ED3}"/>
              </a:ext>
            </a:extLst>
          </p:cNvPr>
          <p:cNvSpPr/>
          <p:nvPr/>
        </p:nvSpPr>
        <p:spPr>
          <a:xfrm>
            <a:off x="11017250" y="4533900"/>
            <a:ext cx="182880" cy="1828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Open Sans" panose="020B0606030504020204"/>
            </a:endParaRPr>
          </a:p>
        </p:txBody>
      </p:sp>
      <p:sp>
        <p:nvSpPr>
          <p:cNvPr id="8" name="TextBox 7">
            <a:extLst>
              <a:ext uri="{FF2B5EF4-FFF2-40B4-BE49-F238E27FC236}">
                <a16:creationId xmlns:a16="http://schemas.microsoft.com/office/drawing/2014/main" id="{66F55374-FC72-4555-B4BC-A773813392F1}"/>
              </a:ext>
            </a:extLst>
          </p:cNvPr>
          <p:cNvSpPr txBox="1"/>
          <p:nvPr/>
        </p:nvSpPr>
        <p:spPr>
          <a:xfrm>
            <a:off x="7024226" y="4716780"/>
            <a:ext cx="673389" cy="369332"/>
          </a:xfrm>
          <a:prstGeom prst="rect">
            <a:avLst/>
          </a:prstGeom>
          <a:noFill/>
        </p:spPr>
        <p:txBody>
          <a:bodyPr wrap="none" rtlCol="0">
            <a:spAutoFit/>
          </a:bodyPr>
          <a:lstStyle/>
          <a:p>
            <a:r>
              <a:rPr lang="en-US" dirty="0">
                <a:latin typeface="Open Sans" panose="020B0606030504020204"/>
              </a:rPr>
              <a:t>fixed</a:t>
            </a:r>
          </a:p>
        </p:txBody>
      </p:sp>
      <p:sp>
        <p:nvSpPr>
          <p:cNvPr id="9" name="TextBox 8">
            <a:extLst>
              <a:ext uri="{FF2B5EF4-FFF2-40B4-BE49-F238E27FC236}">
                <a16:creationId xmlns:a16="http://schemas.microsoft.com/office/drawing/2014/main" id="{EA695A6D-DC27-4860-91E6-7A6A79517AA8}"/>
              </a:ext>
            </a:extLst>
          </p:cNvPr>
          <p:cNvSpPr txBox="1"/>
          <p:nvPr/>
        </p:nvSpPr>
        <p:spPr>
          <a:xfrm>
            <a:off x="10455766" y="4716780"/>
            <a:ext cx="673389" cy="369332"/>
          </a:xfrm>
          <a:prstGeom prst="rect">
            <a:avLst/>
          </a:prstGeom>
          <a:noFill/>
        </p:spPr>
        <p:txBody>
          <a:bodyPr wrap="none" rtlCol="0">
            <a:spAutoFit/>
          </a:bodyPr>
          <a:lstStyle/>
          <a:p>
            <a:r>
              <a:rPr lang="en-US" dirty="0">
                <a:latin typeface="Open Sans" panose="020B0606030504020204"/>
              </a:rPr>
              <a:t>fixed</a:t>
            </a:r>
          </a:p>
        </p:txBody>
      </p:sp>
      <p:pic>
        <p:nvPicPr>
          <p:cNvPr id="10" name="Picture 2" descr="What psychological effect makes notes on a piano that are an octave apart  sound the same? | Science Questions with Surprising Answers">
            <a:extLst>
              <a:ext uri="{FF2B5EF4-FFF2-40B4-BE49-F238E27FC236}">
                <a16:creationId xmlns:a16="http://schemas.microsoft.com/office/drawing/2014/main" id="{482D28C7-0D77-488A-8958-B3F39CC2B3D5}"/>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2692218" y="2863850"/>
            <a:ext cx="2700844" cy="3234261"/>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510467D2-5862-4999-91D6-E759CBD3E620}"/>
              </a:ext>
            </a:extLst>
          </p:cNvPr>
          <p:cNvSpPr txBox="1"/>
          <p:nvPr/>
        </p:nvSpPr>
        <p:spPr>
          <a:xfrm>
            <a:off x="3822700" y="3602127"/>
            <a:ext cx="364202" cy="523220"/>
          </a:xfrm>
          <a:prstGeom prst="rect">
            <a:avLst/>
          </a:prstGeom>
          <a:noFill/>
        </p:spPr>
        <p:txBody>
          <a:bodyPr wrap="square" rtlCol="0">
            <a:spAutoFit/>
          </a:bodyPr>
          <a:lstStyle/>
          <a:p>
            <a:r>
              <a:rPr lang="en-US" sz="2800" dirty="0"/>
              <a:t>+</a:t>
            </a:r>
          </a:p>
        </p:txBody>
      </p:sp>
      <p:sp>
        <p:nvSpPr>
          <p:cNvPr id="12" name="TextBox 11">
            <a:extLst>
              <a:ext uri="{FF2B5EF4-FFF2-40B4-BE49-F238E27FC236}">
                <a16:creationId xmlns:a16="http://schemas.microsoft.com/office/drawing/2014/main" id="{E6C8AE7C-EBAC-4B25-84EC-257E21E5C2B1}"/>
              </a:ext>
            </a:extLst>
          </p:cNvPr>
          <p:cNvSpPr txBox="1"/>
          <p:nvPr/>
        </p:nvSpPr>
        <p:spPr>
          <a:xfrm>
            <a:off x="3822700" y="4807982"/>
            <a:ext cx="364202" cy="523220"/>
          </a:xfrm>
          <a:prstGeom prst="rect">
            <a:avLst/>
          </a:prstGeom>
          <a:noFill/>
        </p:spPr>
        <p:txBody>
          <a:bodyPr wrap="none" rtlCol="0">
            <a:spAutoFit/>
          </a:bodyPr>
          <a:lstStyle/>
          <a:p>
            <a:r>
              <a:rPr lang="en-US" sz="2800" dirty="0"/>
              <a:t>+</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8053F5B7-94FE-4838-A779-2BF2DCCE9511}"/>
                  </a:ext>
                </a:extLst>
              </p:cNvPr>
              <p:cNvSpPr txBox="1"/>
              <p:nvPr/>
            </p:nvSpPr>
            <p:spPr>
              <a:xfrm>
                <a:off x="1921632" y="3386790"/>
                <a:ext cx="460382" cy="369332"/>
              </a:xfrm>
              <a:prstGeom prst="rect">
                <a:avLst/>
              </a:prstGeom>
              <a:noFill/>
            </p:spPr>
            <p:txBody>
              <a:bodyPr wrap="none" rtlCol="0">
                <a:spAutoFit/>
              </a:bodyPr>
              <a:lstStyle/>
              <a:p>
                <a:r>
                  <a:rPr lang="en-US" dirty="0"/>
                  <a:t>a </a:t>
                </a:r>
                <a14:m>
                  <m:oMath xmlns:m="http://schemas.openxmlformats.org/officeDocument/2006/math">
                    <m:r>
                      <a:rPr lang="en-US" b="0" i="1" smtClean="0">
                        <a:latin typeface="Cambria Math" panose="02040503050406030204" pitchFamily="18" charset="0"/>
                      </a:rPr>
                      <m:t>∗</m:t>
                    </m:r>
                  </m:oMath>
                </a14:m>
                <a:endParaRPr lang="en-US" dirty="0"/>
              </a:p>
            </p:txBody>
          </p:sp>
        </mc:Choice>
        <mc:Fallback xmlns="">
          <p:sp>
            <p:nvSpPr>
              <p:cNvPr id="13" name="TextBox 12">
                <a:extLst>
                  <a:ext uri="{FF2B5EF4-FFF2-40B4-BE49-F238E27FC236}">
                    <a16:creationId xmlns:a16="http://schemas.microsoft.com/office/drawing/2014/main" id="{8053F5B7-94FE-4838-A779-2BF2DCCE9511}"/>
                  </a:ext>
                </a:extLst>
              </p:cNvPr>
              <p:cNvSpPr txBox="1">
                <a:spLocks noRot="1" noChangeAspect="1" noMove="1" noResize="1" noEditPoints="1" noAdjustHandles="1" noChangeArrowheads="1" noChangeShapeType="1" noTextEdit="1"/>
              </p:cNvSpPr>
              <p:nvPr/>
            </p:nvSpPr>
            <p:spPr>
              <a:xfrm>
                <a:off x="1921632" y="3386790"/>
                <a:ext cx="460382" cy="369332"/>
              </a:xfrm>
              <a:prstGeom prst="rect">
                <a:avLst/>
              </a:prstGeom>
              <a:blipFill>
                <a:blip r:embed="rId5"/>
                <a:stretch>
                  <a:fillRect l="-10526" t="-10000"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512B11D4-0459-4D73-984D-332EF20C4D44}"/>
                  </a:ext>
                </a:extLst>
              </p:cNvPr>
              <p:cNvSpPr txBox="1"/>
              <p:nvPr/>
            </p:nvSpPr>
            <p:spPr>
              <a:xfrm>
                <a:off x="1950123" y="4349234"/>
                <a:ext cx="471604" cy="369332"/>
              </a:xfrm>
              <a:prstGeom prst="rect">
                <a:avLst/>
              </a:prstGeom>
              <a:noFill/>
            </p:spPr>
            <p:txBody>
              <a:bodyPr wrap="none" rtlCol="0">
                <a:spAutoFit/>
              </a:bodyPr>
              <a:lstStyle/>
              <a:p>
                <a:r>
                  <a:rPr lang="en-US" dirty="0"/>
                  <a:t>b </a:t>
                </a:r>
                <a14:m>
                  <m:oMath xmlns:m="http://schemas.openxmlformats.org/officeDocument/2006/math">
                    <m:r>
                      <a:rPr lang="en-US" b="0" i="1" smtClean="0">
                        <a:latin typeface="Cambria Math" panose="02040503050406030204" pitchFamily="18" charset="0"/>
                      </a:rPr>
                      <m:t>∗</m:t>
                    </m:r>
                  </m:oMath>
                </a14:m>
                <a:endParaRPr lang="en-US" dirty="0"/>
              </a:p>
            </p:txBody>
          </p:sp>
        </mc:Choice>
        <mc:Fallback xmlns="">
          <p:sp>
            <p:nvSpPr>
              <p:cNvPr id="14" name="TextBox 13">
                <a:extLst>
                  <a:ext uri="{FF2B5EF4-FFF2-40B4-BE49-F238E27FC236}">
                    <a16:creationId xmlns:a16="http://schemas.microsoft.com/office/drawing/2014/main" id="{512B11D4-0459-4D73-984D-332EF20C4D44}"/>
                  </a:ext>
                </a:extLst>
              </p:cNvPr>
              <p:cNvSpPr txBox="1">
                <a:spLocks noRot="1" noChangeAspect="1" noMove="1" noResize="1" noEditPoints="1" noAdjustHandles="1" noChangeArrowheads="1" noChangeShapeType="1" noTextEdit="1"/>
              </p:cNvSpPr>
              <p:nvPr/>
            </p:nvSpPr>
            <p:spPr>
              <a:xfrm>
                <a:off x="1950123" y="4349234"/>
                <a:ext cx="471604" cy="369332"/>
              </a:xfrm>
              <a:prstGeom prst="rect">
                <a:avLst/>
              </a:prstGeom>
              <a:blipFill>
                <a:blip r:embed="rId6"/>
                <a:stretch>
                  <a:fillRect l="-11688" t="-8197"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2339D6F8-1CC4-4E3B-ACBA-D2A0AAD77A11}"/>
                  </a:ext>
                </a:extLst>
              </p:cNvPr>
              <p:cNvSpPr txBox="1"/>
              <p:nvPr/>
            </p:nvSpPr>
            <p:spPr>
              <a:xfrm>
                <a:off x="1950123" y="5311678"/>
                <a:ext cx="447558" cy="369332"/>
              </a:xfrm>
              <a:prstGeom prst="rect">
                <a:avLst/>
              </a:prstGeom>
              <a:noFill/>
            </p:spPr>
            <p:txBody>
              <a:bodyPr wrap="none" rtlCol="0">
                <a:spAutoFit/>
              </a:bodyPr>
              <a:lstStyle/>
              <a:p>
                <a:r>
                  <a:rPr lang="en-US" dirty="0"/>
                  <a:t>c </a:t>
                </a:r>
                <a14:m>
                  <m:oMath xmlns:m="http://schemas.openxmlformats.org/officeDocument/2006/math">
                    <m:r>
                      <a:rPr lang="en-US" b="0" i="1" smtClean="0">
                        <a:latin typeface="Cambria Math" panose="02040503050406030204" pitchFamily="18" charset="0"/>
                      </a:rPr>
                      <m:t>∗</m:t>
                    </m:r>
                  </m:oMath>
                </a14:m>
                <a:endParaRPr lang="en-US" dirty="0"/>
              </a:p>
            </p:txBody>
          </p:sp>
        </mc:Choice>
        <mc:Fallback xmlns="">
          <p:sp>
            <p:nvSpPr>
              <p:cNvPr id="15" name="TextBox 14">
                <a:extLst>
                  <a:ext uri="{FF2B5EF4-FFF2-40B4-BE49-F238E27FC236}">
                    <a16:creationId xmlns:a16="http://schemas.microsoft.com/office/drawing/2014/main" id="{2339D6F8-1CC4-4E3B-ACBA-D2A0AAD77A11}"/>
                  </a:ext>
                </a:extLst>
              </p:cNvPr>
              <p:cNvSpPr txBox="1">
                <a:spLocks noRot="1" noChangeAspect="1" noMove="1" noResize="1" noEditPoints="1" noAdjustHandles="1" noChangeArrowheads="1" noChangeShapeType="1" noTextEdit="1"/>
              </p:cNvSpPr>
              <p:nvPr/>
            </p:nvSpPr>
            <p:spPr>
              <a:xfrm>
                <a:off x="1950123" y="5311678"/>
                <a:ext cx="447558" cy="369332"/>
              </a:xfrm>
              <a:prstGeom prst="rect">
                <a:avLst/>
              </a:prstGeom>
              <a:blipFill>
                <a:blip r:embed="rId7"/>
                <a:stretch>
                  <a:fillRect l="-12329" t="-8197" b="-24590"/>
                </a:stretch>
              </a:blipFill>
            </p:spPr>
            <p:txBody>
              <a:bodyPr/>
              <a:lstStyle/>
              <a:p>
                <a:r>
                  <a:rPr lang="en-US">
                    <a:noFill/>
                  </a:rPr>
                  <a:t> </a:t>
                </a:r>
              </a:p>
            </p:txBody>
          </p:sp>
        </mc:Fallback>
      </mc:AlternateContent>
      <p:sp>
        <p:nvSpPr>
          <p:cNvPr id="16" name="TextBox 15">
            <a:extLst>
              <a:ext uri="{FF2B5EF4-FFF2-40B4-BE49-F238E27FC236}">
                <a16:creationId xmlns:a16="http://schemas.microsoft.com/office/drawing/2014/main" id="{FC021DB2-7DFB-4795-8CB0-C44D604164E5}"/>
              </a:ext>
            </a:extLst>
          </p:cNvPr>
          <p:cNvSpPr txBox="1"/>
          <p:nvPr/>
        </p:nvSpPr>
        <p:spPr>
          <a:xfrm>
            <a:off x="3783475" y="5893105"/>
            <a:ext cx="785793" cy="523220"/>
          </a:xfrm>
          <a:prstGeom prst="rect">
            <a:avLst/>
          </a:prstGeom>
          <a:noFill/>
        </p:spPr>
        <p:txBody>
          <a:bodyPr wrap="none" rtlCol="0">
            <a:spAutoFit/>
          </a:bodyPr>
          <a:lstStyle/>
          <a:p>
            <a:r>
              <a:rPr lang="en-US" sz="2800" dirty="0"/>
              <a:t>+ ….</a:t>
            </a:r>
          </a:p>
        </p:txBody>
      </p:sp>
      <p:sp>
        <p:nvSpPr>
          <p:cNvPr id="17" name="TextBox 16">
            <a:extLst>
              <a:ext uri="{FF2B5EF4-FFF2-40B4-BE49-F238E27FC236}">
                <a16:creationId xmlns:a16="http://schemas.microsoft.com/office/drawing/2014/main" id="{D67AD909-04B0-43BC-B56A-15775A77418A}"/>
              </a:ext>
            </a:extLst>
          </p:cNvPr>
          <p:cNvSpPr txBox="1"/>
          <p:nvPr/>
        </p:nvSpPr>
        <p:spPr>
          <a:xfrm>
            <a:off x="250449" y="3863737"/>
            <a:ext cx="1256457" cy="1200329"/>
          </a:xfrm>
          <a:prstGeom prst="rect">
            <a:avLst/>
          </a:prstGeom>
          <a:noFill/>
        </p:spPr>
        <p:txBody>
          <a:bodyPr wrap="square" rtlCol="0">
            <a:spAutoFit/>
          </a:bodyPr>
          <a:lstStyle/>
          <a:p>
            <a:r>
              <a:rPr lang="en-US" sz="2400" dirty="0"/>
              <a:t>actual shape of string</a:t>
            </a:r>
          </a:p>
        </p:txBody>
      </p:sp>
      <p:sp>
        <p:nvSpPr>
          <p:cNvPr id="18" name="TextBox 17">
            <a:extLst>
              <a:ext uri="{FF2B5EF4-FFF2-40B4-BE49-F238E27FC236}">
                <a16:creationId xmlns:a16="http://schemas.microsoft.com/office/drawing/2014/main" id="{16967255-C943-44BA-979E-41E1EDDB523F}"/>
              </a:ext>
            </a:extLst>
          </p:cNvPr>
          <p:cNvSpPr txBox="1"/>
          <p:nvPr/>
        </p:nvSpPr>
        <p:spPr>
          <a:xfrm>
            <a:off x="1413807" y="4093683"/>
            <a:ext cx="364202" cy="523220"/>
          </a:xfrm>
          <a:prstGeom prst="rect">
            <a:avLst/>
          </a:prstGeom>
          <a:noFill/>
        </p:spPr>
        <p:txBody>
          <a:bodyPr wrap="square" rtlCol="0">
            <a:spAutoFit/>
          </a:bodyPr>
          <a:lstStyle/>
          <a:p>
            <a:r>
              <a:rPr lang="en-US" sz="2800" dirty="0"/>
              <a:t>=</a:t>
            </a:r>
          </a:p>
        </p:txBody>
      </p:sp>
    </p:spTree>
    <p:extLst>
      <p:ext uri="{BB962C8B-B14F-4D97-AF65-F5344CB8AC3E}">
        <p14:creationId xmlns:p14="http://schemas.microsoft.com/office/powerpoint/2010/main" val="3636542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p:bldP spid="9" grpId="0"/>
      <p:bldP spid="11" grpId="0"/>
      <p:bldP spid="12" grpId="0"/>
      <p:bldP spid="13" grpId="0"/>
      <p:bldP spid="14" grpId="0"/>
      <p:bldP spid="15" grpId="0"/>
      <p:bldP spid="16" grpId="0"/>
      <p:bldP spid="17" grpId="0"/>
      <p:bldP spid="18"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6142BA-2990-4993-B35F-278E4F46DFAC}"/>
              </a:ext>
            </a:extLst>
          </p:cNvPr>
          <p:cNvSpPr>
            <a:spLocks noGrp="1"/>
          </p:cNvSpPr>
          <p:nvPr>
            <p:ph type="title"/>
          </p:nvPr>
        </p:nvSpPr>
        <p:spPr/>
        <p:txBody>
          <a:bodyPr/>
          <a:lstStyle/>
          <a:p>
            <a:r>
              <a:rPr lang="en-US" dirty="0"/>
              <a:t>Describing the ripple with eigenfunctions</a:t>
            </a:r>
          </a:p>
        </p:txBody>
      </p:sp>
      <p:sp>
        <p:nvSpPr>
          <p:cNvPr id="3" name="Content Placeholder 2">
            <a:extLst>
              <a:ext uri="{FF2B5EF4-FFF2-40B4-BE49-F238E27FC236}">
                <a16:creationId xmlns:a16="http://schemas.microsoft.com/office/drawing/2014/main" id="{63404EAD-D3A9-4D66-A32A-3017E9BB75B6}"/>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D72600D1-1D4E-4FA9-87B0-9EDB5429A26A}"/>
              </a:ext>
            </a:extLst>
          </p:cNvPr>
          <p:cNvSpPr>
            <a:spLocks noGrp="1"/>
          </p:cNvSpPr>
          <p:nvPr>
            <p:ph type="sldNum" sz="quarter" idx="12"/>
          </p:nvPr>
        </p:nvSpPr>
        <p:spPr/>
        <p:txBody>
          <a:bodyPr/>
          <a:lstStyle/>
          <a:p>
            <a:r>
              <a:rPr lang="en-US"/>
              <a:t>-</a:t>
            </a:r>
            <a:fld id="{BD38AACF-A1E5-4B3D-A2A3-8556D0AADC37}" type="slidenum">
              <a:rPr lang="en-US" smtClean="0"/>
              <a:pPr/>
              <a:t>34</a:t>
            </a:fld>
            <a:r>
              <a:rPr lang="en-US"/>
              <a:t>-</a:t>
            </a:r>
            <a:endParaRPr lang="en-US" dirty="0"/>
          </a:p>
        </p:txBody>
      </p:sp>
      <p:pic>
        <p:nvPicPr>
          <p:cNvPr id="5" name="Picture 4">
            <a:extLst>
              <a:ext uri="{FF2B5EF4-FFF2-40B4-BE49-F238E27FC236}">
                <a16:creationId xmlns:a16="http://schemas.microsoft.com/office/drawing/2014/main" id="{42E11E38-E6E4-4C05-94EA-6513584E26F1}"/>
              </a:ext>
            </a:extLst>
          </p:cNvPr>
          <p:cNvPicPr>
            <a:picLocks noChangeAspect="1"/>
          </p:cNvPicPr>
          <p:nvPr/>
        </p:nvPicPr>
        <p:blipFill rotWithShape="1">
          <a:blip r:embed="rId3"/>
          <a:srcRect l="7396" t="10851" r="51615" b="7840"/>
          <a:stretch/>
        </p:blipFill>
        <p:spPr>
          <a:xfrm>
            <a:off x="900416" y="751839"/>
            <a:ext cx="4997450" cy="4972051"/>
          </a:xfrm>
          <a:prstGeom prst="rect">
            <a:avLst/>
          </a:prstGeom>
        </p:spPr>
      </p:pic>
      <p:sp>
        <p:nvSpPr>
          <p:cNvPr id="6" name="TextBox 5">
            <a:extLst>
              <a:ext uri="{FF2B5EF4-FFF2-40B4-BE49-F238E27FC236}">
                <a16:creationId xmlns:a16="http://schemas.microsoft.com/office/drawing/2014/main" id="{E5D7FCFC-8EDA-4D70-B74E-311D09F49298}"/>
              </a:ext>
            </a:extLst>
          </p:cNvPr>
          <p:cNvSpPr txBox="1"/>
          <p:nvPr/>
        </p:nvSpPr>
        <p:spPr>
          <a:xfrm>
            <a:off x="3460750" y="2000250"/>
            <a:ext cx="957313" cy="461665"/>
          </a:xfrm>
          <a:prstGeom prst="rect">
            <a:avLst/>
          </a:prstGeom>
          <a:noFill/>
        </p:spPr>
        <p:txBody>
          <a:bodyPr wrap="none" rtlCol="0">
            <a:spAutoFit/>
          </a:bodyPr>
          <a:lstStyle/>
          <a:p>
            <a:r>
              <a:rPr lang="en-US" sz="2400" dirty="0">
                <a:latin typeface="Open Sans" panose="020B0606030504020204"/>
              </a:rPr>
              <a:t>string</a:t>
            </a:r>
          </a:p>
        </p:txBody>
      </p:sp>
    </p:spTree>
    <p:extLst>
      <p:ext uri="{BB962C8B-B14F-4D97-AF65-F5344CB8AC3E}">
        <p14:creationId xmlns:p14="http://schemas.microsoft.com/office/powerpoint/2010/main" val="1741178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1ECF60-66E7-49B4-A047-7A56F462FB33}"/>
              </a:ext>
            </a:extLst>
          </p:cNvPr>
          <p:cNvSpPr>
            <a:spLocks noGrp="1"/>
          </p:cNvSpPr>
          <p:nvPr>
            <p:ph type="title"/>
          </p:nvPr>
        </p:nvSpPr>
        <p:spPr/>
        <p:txBody>
          <a:bodyPr/>
          <a:lstStyle/>
          <a:p>
            <a:r>
              <a:rPr lang="en-US" dirty="0"/>
              <a:t>Describing the Ripple With eigenfunctions</a:t>
            </a:r>
          </a:p>
        </p:txBody>
      </p:sp>
      <p:sp>
        <p:nvSpPr>
          <p:cNvPr id="3" name="Content Placeholder 2">
            <a:extLst>
              <a:ext uri="{FF2B5EF4-FFF2-40B4-BE49-F238E27FC236}">
                <a16:creationId xmlns:a16="http://schemas.microsoft.com/office/drawing/2014/main" id="{AFDAA0C0-C2EC-43C3-BD9B-4EDA8CCA52E8}"/>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0EF887D6-9BAF-4986-A6AC-2E1A27DD7E0E}"/>
              </a:ext>
            </a:extLst>
          </p:cNvPr>
          <p:cNvSpPr>
            <a:spLocks noGrp="1"/>
          </p:cNvSpPr>
          <p:nvPr>
            <p:ph type="sldNum" sz="quarter" idx="12"/>
          </p:nvPr>
        </p:nvSpPr>
        <p:spPr/>
        <p:txBody>
          <a:bodyPr/>
          <a:lstStyle/>
          <a:p>
            <a:r>
              <a:rPr lang="en-US"/>
              <a:t>-</a:t>
            </a:r>
            <a:fld id="{BD38AACF-A1E5-4B3D-A2A3-8556D0AADC37}" type="slidenum">
              <a:rPr lang="en-US" smtClean="0"/>
              <a:pPr/>
              <a:t>35</a:t>
            </a:fld>
            <a:r>
              <a:rPr lang="en-US"/>
              <a:t>-</a:t>
            </a:r>
            <a:endParaRPr lang="en-US" dirty="0"/>
          </a:p>
        </p:txBody>
      </p:sp>
      <p:pic>
        <p:nvPicPr>
          <p:cNvPr id="10" name="Picture 9">
            <a:extLst>
              <a:ext uri="{FF2B5EF4-FFF2-40B4-BE49-F238E27FC236}">
                <a16:creationId xmlns:a16="http://schemas.microsoft.com/office/drawing/2014/main" id="{70BE7CB9-0BE6-4D5D-8AE9-57E1202109E6}"/>
              </a:ext>
            </a:extLst>
          </p:cNvPr>
          <p:cNvPicPr>
            <a:picLocks noChangeAspect="1"/>
          </p:cNvPicPr>
          <p:nvPr/>
        </p:nvPicPr>
        <p:blipFill>
          <a:blip r:embed="rId3"/>
          <a:stretch>
            <a:fillRect/>
          </a:stretch>
        </p:blipFill>
        <p:spPr>
          <a:xfrm>
            <a:off x="0" y="92072"/>
            <a:ext cx="12192000" cy="6115050"/>
          </a:xfrm>
          <a:prstGeom prst="rect">
            <a:avLst/>
          </a:prstGeom>
        </p:spPr>
      </p:pic>
      <p:sp>
        <p:nvSpPr>
          <p:cNvPr id="11" name="Content Placeholder 2">
            <a:extLst>
              <a:ext uri="{FF2B5EF4-FFF2-40B4-BE49-F238E27FC236}">
                <a16:creationId xmlns:a16="http://schemas.microsoft.com/office/drawing/2014/main" id="{078263CF-9EFF-49D6-8771-02ED923F6622}"/>
              </a:ext>
            </a:extLst>
          </p:cNvPr>
          <p:cNvSpPr txBox="1">
            <a:spLocks/>
          </p:cNvSpPr>
          <p:nvPr/>
        </p:nvSpPr>
        <p:spPr>
          <a:xfrm>
            <a:off x="2106699" y="5765478"/>
            <a:ext cx="8643852" cy="88328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Open Sans"/>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en Sans"/>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Open Sans"/>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With just the first mode, the match is not very good</a:t>
            </a:r>
          </a:p>
        </p:txBody>
      </p:sp>
      <p:sp>
        <p:nvSpPr>
          <p:cNvPr id="13" name="TextBox 12">
            <a:extLst>
              <a:ext uri="{FF2B5EF4-FFF2-40B4-BE49-F238E27FC236}">
                <a16:creationId xmlns:a16="http://schemas.microsoft.com/office/drawing/2014/main" id="{36AC1C33-0A2D-4137-9B02-302A6FD8346B}"/>
              </a:ext>
            </a:extLst>
          </p:cNvPr>
          <p:cNvSpPr txBox="1"/>
          <p:nvPr/>
        </p:nvSpPr>
        <p:spPr>
          <a:xfrm>
            <a:off x="8534400" y="4502150"/>
            <a:ext cx="1096775" cy="461665"/>
          </a:xfrm>
          <a:prstGeom prst="rect">
            <a:avLst/>
          </a:prstGeom>
          <a:noFill/>
        </p:spPr>
        <p:txBody>
          <a:bodyPr wrap="none" rtlCol="0">
            <a:spAutoFit/>
          </a:bodyPr>
          <a:lstStyle/>
          <a:p>
            <a:r>
              <a:rPr lang="en-US" sz="2400" dirty="0"/>
              <a:t>modes </a:t>
            </a:r>
          </a:p>
        </p:txBody>
      </p:sp>
      <p:sp>
        <p:nvSpPr>
          <p:cNvPr id="6" name="TextBox 5">
            <a:extLst>
              <a:ext uri="{FF2B5EF4-FFF2-40B4-BE49-F238E27FC236}">
                <a16:creationId xmlns:a16="http://schemas.microsoft.com/office/drawing/2014/main" id="{4854C65E-184D-4033-BADA-ED6502452ABC}"/>
              </a:ext>
            </a:extLst>
          </p:cNvPr>
          <p:cNvSpPr txBox="1"/>
          <p:nvPr/>
        </p:nvSpPr>
        <p:spPr>
          <a:xfrm>
            <a:off x="9745475" y="1595735"/>
            <a:ext cx="1223412" cy="461665"/>
          </a:xfrm>
          <a:prstGeom prst="rect">
            <a:avLst/>
          </a:prstGeom>
          <a:noFill/>
        </p:spPr>
        <p:txBody>
          <a:bodyPr wrap="none" rtlCol="0">
            <a:spAutoFit/>
          </a:bodyPr>
          <a:lstStyle/>
          <a:p>
            <a:r>
              <a:rPr lang="en-US" sz="2400" dirty="0">
                <a:solidFill>
                  <a:srgbClr val="0072BD"/>
                </a:solidFill>
                <a:latin typeface="Open Sans" panose="020B0606030504020204"/>
              </a:rPr>
              <a:t>mode 1</a:t>
            </a:r>
          </a:p>
        </p:txBody>
      </p:sp>
      <p:sp>
        <p:nvSpPr>
          <p:cNvPr id="12" name="TextBox 11">
            <a:extLst>
              <a:ext uri="{FF2B5EF4-FFF2-40B4-BE49-F238E27FC236}">
                <a16:creationId xmlns:a16="http://schemas.microsoft.com/office/drawing/2014/main" id="{CF58CB2B-46CA-4C46-A41F-8C6B19DB886E}"/>
              </a:ext>
            </a:extLst>
          </p:cNvPr>
          <p:cNvSpPr txBox="1"/>
          <p:nvPr/>
        </p:nvSpPr>
        <p:spPr>
          <a:xfrm>
            <a:off x="3460750" y="2000250"/>
            <a:ext cx="957313" cy="461665"/>
          </a:xfrm>
          <a:prstGeom prst="rect">
            <a:avLst/>
          </a:prstGeom>
          <a:noFill/>
        </p:spPr>
        <p:txBody>
          <a:bodyPr wrap="none" rtlCol="0">
            <a:spAutoFit/>
          </a:bodyPr>
          <a:lstStyle/>
          <a:p>
            <a:r>
              <a:rPr lang="en-US" sz="2400" dirty="0">
                <a:latin typeface="Open Sans" panose="020B0606030504020204"/>
              </a:rPr>
              <a:t>string</a:t>
            </a:r>
          </a:p>
        </p:txBody>
      </p:sp>
      <p:sp>
        <p:nvSpPr>
          <p:cNvPr id="7" name="TextBox 6">
            <a:extLst>
              <a:ext uri="{FF2B5EF4-FFF2-40B4-BE49-F238E27FC236}">
                <a16:creationId xmlns:a16="http://schemas.microsoft.com/office/drawing/2014/main" id="{51F0D2E6-901F-4FE3-9F04-A62EDBF899B8}"/>
              </a:ext>
            </a:extLst>
          </p:cNvPr>
          <p:cNvSpPr txBox="1"/>
          <p:nvPr/>
        </p:nvSpPr>
        <p:spPr>
          <a:xfrm>
            <a:off x="3915493" y="2967335"/>
            <a:ext cx="2145972" cy="461665"/>
          </a:xfrm>
          <a:prstGeom prst="rect">
            <a:avLst/>
          </a:prstGeom>
          <a:noFill/>
        </p:spPr>
        <p:txBody>
          <a:bodyPr wrap="none" rtlCol="0">
            <a:spAutoFit/>
          </a:bodyPr>
          <a:lstStyle/>
          <a:p>
            <a:r>
              <a:rPr lang="en-US" sz="2400" dirty="0">
                <a:solidFill>
                  <a:srgbClr val="0000FF"/>
                </a:solidFill>
                <a:latin typeface="Open Sans" panose="020B0606030504020204"/>
              </a:rPr>
              <a:t>Sum of modes</a:t>
            </a:r>
          </a:p>
        </p:txBody>
      </p:sp>
    </p:spTree>
    <p:extLst>
      <p:ext uri="{BB962C8B-B14F-4D97-AF65-F5344CB8AC3E}">
        <p14:creationId xmlns:p14="http://schemas.microsoft.com/office/powerpoint/2010/main" val="322049901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2F370C-CACF-4A68-AA41-2FB15F60FE56}"/>
              </a:ext>
            </a:extLst>
          </p:cNvPr>
          <p:cNvSpPr>
            <a:spLocks noGrp="1"/>
          </p:cNvSpPr>
          <p:nvPr>
            <p:ph type="title"/>
          </p:nvPr>
        </p:nvSpPr>
        <p:spPr/>
        <p:txBody>
          <a:bodyPr/>
          <a:lstStyle/>
          <a:p>
            <a:r>
              <a:rPr lang="en-US" dirty="0"/>
              <a:t>Describing the Ripple With eigenfunctions</a:t>
            </a:r>
          </a:p>
        </p:txBody>
      </p:sp>
      <p:sp>
        <p:nvSpPr>
          <p:cNvPr id="3" name="Content Placeholder 2">
            <a:extLst>
              <a:ext uri="{FF2B5EF4-FFF2-40B4-BE49-F238E27FC236}">
                <a16:creationId xmlns:a16="http://schemas.microsoft.com/office/drawing/2014/main" id="{4E1896E4-1A1B-4829-A08A-AC15E1D918B0}"/>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2CFA33CB-7827-40D5-99B2-FB694459B184}"/>
              </a:ext>
            </a:extLst>
          </p:cNvPr>
          <p:cNvSpPr>
            <a:spLocks noGrp="1"/>
          </p:cNvSpPr>
          <p:nvPr>
            <p:ph type="sldNum" sz="quarter" idx="12"/>
          </p:nvPr>
        </p:nvSpPr>
        <p:spPr/>
        <p:txBody>
          <a:bodyPr/>
          <a:lstStyle/>
          <a:p>
            <a:r>
              <a:rPr lang="en-US"/>
              <a:t>-</a:t>
            </a:r>
            <a:fld id="{BD38AACF-A1E5-4B3D-A2A3-8556D0AADC37}" type="slidenum">
              <a:rPr lang="en-US" smtClean="0"/>
              <a:pPr/>
              <a:t>36</a:t>
            </a:fld>
            <a:r>
              <a:rPr lang="en-US"/>
              <a:t>-</a:t>
            </a:r>
            <a:endParaRPr lang="en-US" dirty="0"/>
          </a:p>
        </p:txBody>
      </p:sp>
      <p:pic>
        <p:nvPicPr>
          <p:cNvPr id="5" name="Picture 4">
            <a:extLst>
              <a:ext uri="{FF2B5EF4-FFF2-40B4-BE49-F238E27FC236}">
                <a16:creationId xmlns:a16="http://schemas.microsoft.com/office/drawing/2014/main" id="{94325FFD-C8D0-4CDB-8605-6A301FA24A08}"/>
              </a:ext>
            </a:extLst>
          </p:cNvPr>
          <p:cNvPicPr>
            <a:picLocks noChangeAspect="1"/>
          </p:cNvPicPr>
          <p:nvPr/>
        </p:nvPicPr>
        <p:blipFill>
          <a:blip r:embed="rId3"/>
          <a:stretch>
            <a:fillRect/>
          </a:stretch>
        </p:blipFill>
        <p:spPr>
          <a:xfrm>
            <a:off x="0" y="91440"/>
            <a:ext cx="12192000" cy="6115050"/>
          </a:xfrm>
          <a:prstGeom prst="rect">
            <a:avLst/>
          </a:prstGeom>
        </p:spPr>
      </p:pic>
      <p:sp>
        <p:nvSpPr>
          <p:cNvPr id="6" name="Content Placeholder 2">
            <a:extLst>
              <a:ext uri="{FF2B5EF4-FFF2-40B4-BE49-F238E27FC236}">
                <a16:creationId xmlns:a16="http://schemas.microsoft.com/office/drawing/2014/main" id="{E298F3CB-0864-44E6-9C39-51AD46D5A4EE}"/>
              </a:ext>
            </a:extLst>
          </p:cNvPr>
          <p:cNvSpPr txBox="1">
            <a:spLocks/>
          </p:cNvSpPr>
          <p:nvPr/>
        </p:nvSpPr>
        <p:spPr>
          <a:xfrm>
            <a:off x="1320800" y="5765478"/>
            <a:ext cx="9429751" cy="88328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Open Sans"/>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en Sans"/>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Open Sans"/>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As we increase the number of modes, the match improves!</a:t>
            </a:r>
          </a:p>
        </p:txBody>
      </p:sp>
      <p:sp>
        <p:nvSpPr>
          <p:cNvPr id="7" name="TextBox 6">
            <a:extLst>
              <a:ext uri="{FF2B5EF4-FFF2-40B4-BE49-F238E27FC236}">
                <a16:creationId xmlns:a16="http://schemas.microsoft.com/office/drawing/2014/main" id="{4B83F618-5352-42B0-8385-0CF21CCB3622}"/>
              </a:ext>
            </a:extLst>
          </p:cNvPr>
          <p:cNvSpPr txBox="1"/>
          <p:nvPr/>
        </p:nvSpPr>
        <p:spPr>
          <a:xfrm>
            <a:off x="8534400" y="4502150"/>
            <a:ext cx="1027845" cy="461665"/>
          </a:xfrm>
          <a:prstGeom prst="rect">
            <a:avLst/>
          </a:prstGeom>
          <a:noFill/>
        </p:spPr>
        <p:txBody>
          <a:bodyPr wrap="none" rtlCol="0">
            <a:spAutoFit/>
          </a:bodyPr>
          <a:lstStyle/>
          <a:p>
            <a:r>
              <a:rPr lang="en-US" sz="2400" dirty="0"/>
              <a:t>modes</a:t>
            </a:r>
          </a:p>
        </p:txBody>
      </p:sp>
      <p:sp>
        <p:nvSpPr>
          <p:cNvPr id="8" name="TextBox 7">
            <a:extLst>
              <a:ext uri="{FF2B5EF4-FFF2-40B4-BE49-F238E27FC236}">
                <a16:creationId xmlns:a16="http://schemas.microsoft.com/office/drawing/2014/main" id="{18645609-76BE-4A04-8086-4F83E0E97DAA}"/>
              </a:ext>
            </a:extLst>
          </p:cNvPr>
          <p:cNvSpPr txBox="1"/>
          <p:nvPr/>
        </p:nvSpPr>
        <p:spPr>
          <a:xfrm>
            <a:off x="9745475" y="1595735"/>
            <a:ext cx="1223412" cy="461665"/>
          </a:xfrm>
          <a:prstGeom prst="rect">
            <a:avLst/>
          </a:prstGeom>
          <a:noFill/>
        </p:spPr>
        <p:txBody>
          <a:bodyPr wrap="none" rtlCol="0">
            <a:spAutoFit/>
          </a:bodyPr>
          <a:lstStyle/>
          <a:p>
            <a:r>
              <a:rPr lang="en-US" sz="2400" dirty="0">
                <a:solidFill>
                  <a:srgbClr val="0072BD"/>
                </a:solidFill>
                <a:latin typeface="Open Sans" panose="020B0606030504020204"/>
              </a:rPr>
              <a:t>mode 1</a:t>
            </a:r>
          </a:p>
        </p:txBody>
      </p:sp>
      <p:sp>
        <p:nvSpPr>
          <p:cNvPr id="9" name="TextBox 8">
            <a:extLst>
              <a:ext uri="{FF2B5EF4-FFF2-40B4-BE49-F238E27FC236}">
                <a16:creationId xmlns:a16="http://schemas.microsoft.com/office/drawing/2014/main" id="{8153EA15-D373-491C-B1DA-3112A7679CE6}"/>
              </a:ext>
            </a:extLst>
          </p:cNvPr>
          <p:cNvSpPr txBox="1"/>
          <p:nvPr/>
        </p:nvSpPr>
        <p:spPr>
          <a:xfrm>
            <a:off x="3460750" y="2000250"/>
            <a:ext cx="957313" cy="461665"/>
          </a:xfrm>
          <a:prstGeom prst="rect">
            <a:avLst/>
          </a:prstGeom>
          <a:noFill/>
        </p:spPr>
        <p:txBody>
          <a:bodyPr wrap="none" rtlCol="0">
            <a:spAutoFit/>
          </a:bodyPr>
          <a:lstStyle/>
          <a:p>
            <a:r>
              <a:rPr lang="en-US" sz="2400" dirty="0">
                <a:latin typeface="Open Sans" panose="020B0606030504020204"/>
              </a:rPr>
              <a:t>string</a:t>
            </a:r>
          </a:p>
        </p:txBody>
      </p:sp>
      <p:sp>
        <p:nvSpPr>
          <p:cNvPr id="10" name="TextBox 9">
            <a:extLst>
              <a:ext uri="{FF2B5EF4-FFF2-40B4-BE49-F238E27FC236}">
                <a16:creationId xmlns:a16="http://schemas.microsoft.com/office/drawing/2014/main" id="{30CD5E77-675A-4FD0-8EAF-88098E9FA0CD}"/>
              </a:ext>
            </a:extLst>
          </p:cNvPr>
          <p:cNvSpPr txBox="1"/>
          <p:nvPr/>
        </p:nvSpPr>
        <p:spPr>
          <a:xfrm>
            <a:off x="3915493" y="2967335"/>
            <a:ext cx="2145972" cy="461665"/>
          </a:xfrm>
          <a:prstGeom prst="rect">
            <a:avLst/>
          </a:prstGeom>
          <a:noFill/>
        </p:spPr>
        <p:txBody>
          <a:bodyPr wrap="none" rtlCol="0">
            <a:spAutoFit/>
          </a:bodyPr>
          <a:lstStyle/>
          <a:p>
            <a:r>
              <a:rPr lang="en-US" sz="2400" dirty="0">
                <a:solidFill>
                  <a:srgbClr val="0000FF"/>
                </a:solidFill>
                <a:latin typeface="Open Sans" panose="020B0606030504020204"/>
              </a:rPr>
              <a:t>Sum of modes</a:t>
            </a:r>
          </a:p>
        </p:txBody>
      </p:sp>
      <p:sp>
        <p:nvSpPr>
          <p:cNvPr id="12" name="TextBox 11">
            <a:extLst>
              <a:ext uri="{FF2B5EF4-FFF2-40B4-BE49-F238E27FC236}">
                <a16:creationId xmlns:a16="http://schemas.microsoft.com/office/drawing/2014/main" id="{3F0C28A5-FD0B-42BA-8C59-595F092F3F1C}"/>
              </a:ext>
            </a:extLst>
          </p:cNvPr>
          <p:cNvSpPr txBox="1"/>
          <p:nvPr/>
        </p:nvSpPr>
        <p:spPr>
          <a:xfrm>
            <a:off x="9745475" y="3750617"/>
            <a:ext cx="1223412" cy="461665"/>
          </a:xfrm>
          <a:prstGeom prst="rect">
            <a:avLst/>
          </a:prstGeom>
          <a:noFill/>
        </p:spPr>
        <p:txBody>
          <a:bodyPr wrap="none" rtlCol="0">
            <a:spAutoFit/>
          </a:bodyPr>
          <a:lstStyle/>
          <a:p>
            <a:r>
              <a:rPr lang="en-US" sz="2400" dirty="0">
                <a:solidFill>
                  <a:srgbClr val="E17647"/>
                </a:solidFill>
                <a:latin typeface="Open Sans" panose="020B0606030504020204"/>
              </a:rPr>
              <a:t>mode 2</a:t>
            </a:r>
          </a:p>
        </p:txBody>
      </p:sp>
    </p:spTree>
    <p:extLst>
      <p:ext uri="{BB962C8B-B14F-4D97-AF65-F5344CB8AC3E}">
        <p14:creationId xmlns:p14="http://schemas.microsoft.com/office/powerpoint/2010/main" val="293581764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253DE5-2DC0-4D13-8F46-627AC0B8B526}"/>
              </a:ext>
            </a:extLst>
          </p:cNvPr>
          <p:cNvSpPr>
            <a:spLocks noGrp="1"/>
          </p:cNvSpPr>
          <p:nvPr>
            <p:ph type="title"/>
          </p:nvPr>
        </p:nvSpPr>
        <p:spPr/>
        <p:txBody>
          <a:bodyPr/>
          <a:lstStyle/>
          <a:p>
            <a:r>
              <a:rPr lang="en-US" dirty="0"/>
              <a:t>Describing the Ripple With eigenfunctions</a:t>
            </a:r>
          </a:p>
        </p:txBody>
      </p:sp>
      <p:sp>
        <p:nvSpPr>
          <p:cNvPr id="3" name="Content Placeholder 2">
            <a:extLst>
              <a:ext uri="{FF2B5EF4-FFF2-40B4-BE49-F238E27FC236}">
                <a16:creationId xmlns:a16="http://schemas.microsoft.com/office/drawing/2014/main" id="{F7375700-FC65-4E1B-8953-85DC178AD6DF}"/>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D87A7271-354B-48C0-AD1D-CF160BACAA2E}"/>
              </a:ext>
            </a:extLst>
          </p:cNvPr>
          <p:cNvSpPr>
            <a:spLocks noGrp="1"/>
          </p:cNvSpPr>
          <p:nvPr>
            <p:ph type="sldNum" sz="quarter" idx="12"/>
          </p:nvPr>
        </p:nvSpPr>
        <p:spPr/>
        <p:txBody>
          <a:bodyPr/>
          <a:lstStyle/>
          <a:p>
            <a:r>
              <a:rPr lang="en-US"/>
              <a:t>-</a:t>
            </a:r>
            <a:fld id="{BD38AACF-A1E5-4B3D-A2A3-8556D0AADC37}" type="slidenum">
              <a:rPr lang="en-US" smtClean="0"/>
              <a:pPr/>
              <a:t>37</a:t>
            </a:fld>
            <a:r>
              <a:rPr lang="en-US"/>
              <a:t>-</a:t>
            </a:r>
            <a:endParaRPr lang="en-US" dirty="0"/>
          </a:p>
        </p:txBody>
      </p:sp>
      <p:pic>
        <p:nvPicPr>
          <p:cNvPr id="5" name="Picture 4">
            <a:extLst>
              <a:ext uri="{FF2B5EF4-FFF2-40B4-BE49-F238E27FC236}">
                <a16:creationId xmlns:a16="http://schemas.microsoft.com/office/drawing/2014/main" id="{1CCB99D2-08E6-4530-9313-F626390ED3C8}"/>
              </a:ext>
            </a:extLst>
          </p:cNvPr>
          <p:cNvPicPr>
            <a:picLocks noChangeAspect="1"/>
          </p:cNvPicPr>
          <p:nvPr/>
        </p:nvPicPr>
        <p:blipFill>
          <a:blip r:embed="rId3"/>
          <a:stretch>
            <a:fillRect/>
          </a:stretch>
        </p:blipFill>
        <p:spPr>
          <a:xfrm>
            <a:off x="0" y="91440"/>
            <a:ext cx="12192000" cy="6115050"/>
          </a:xfrm>
          <a:prstGeom prst="rect">
            <a:avLst/>
          </a:prstGeom>
        </p:spPr>
      </p:pic>
      <p:sp>
        <p:nvSpPr>
          <p:cNvPr id="6" name="Content Placeholder 2">
            <a:extLst>
              <a:ext uri="{FF2B5EF4-FFF2-40B4-BE49-F238E27FC236}">
                <a16:creationId xmlns:a16="http://schemas.microsoft.com/office/drawing/2014/main" id="{6CDEA113-D5C6-4E10-8F4D-352288034C18}"/>
              </a:ext>
            </a:extLst>
          </p:cNvPr>
          <p:cNvSpPr txBox="1">
            <a:spLocks/>
          </p:cNvSpPr>
          <p:nvPr/>
        </p:nvSpPr>
        <p:spPr>
          <a:xfrm>
            <a:off x="1320800" y="5765478"/>
            <a:ext cx="9429751" cy="88328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Open Sans"/>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en Sans"/>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Open Sans"/>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As we increase the number of modes, the match improves!</a:t>
            </a:r>
          </a:p>
        </p:txBody>
      </p:sp>
      <p:sp>
        <p:nvSpPr>
          <p:cNvPr id="7" name="TextBox 6">
            <a:extLst>
              <a:ext uri="{FF2B5EF4-FFF2-40B4-BE49-F238E27FC236}">
                <a16:creationId xmlns:a16="http://schemas.microsoft.com/office/drawing/2014/main" id="{B82AF724-8457-4788-B328-1D2DB507E33E}"/>
              </a:ext>
            </a:extLst>
          </p:cNvPr>
          <p:cNvSpPr txBox="1"/>
          <p:nvPr/>
        </p:nvSpPr>
        <p:spPr>
          <a:xfrm>
            <a:off x="8534400" y="4502150"/>
            <a:ext cx="1027845" cy="461665"/>
          </a:xfrm>
          <a:prstGeom prst="rect">
            <a:avLst/>
          </a:prstGeom>
          <a:noFill/>
        </p:spPr>
        <p:txBody>
          <a:bodyPr wrap="none" rtlCol="0">
            <a:spAutoFit/>
          </a:bodyPr>
          <a:lstStyle/>
          <a:p>
            <a:r>
              <a:rPr lang="en-US" sz="2400" dirty="0"/>
              <a:t>modes</a:t>
            </a:r>
          </a:p>
        </p:txBody>
      </p:sp>
      <p:sp>
        <p:nvSpPr>
          <p:cNvPr id="8" name="TextBox 7">
            <a:extLst>
              <a:ext uri="{FF2B5EF4-FFF2-40B4-BE49-F238E27FC236}">
                <a16:creationId xmlns:a16="http://schemas.microsoft.com/office/drawing/2014/main" id="{79E83FFC-F1F0-4F06-988F-1F533B19AECA}"/>
              </a:ext>
            </a:extLst>
          </p:cNvPr>
          <p:cNvSpPr txBox="1"/>
          <p:nvPr/>
        </p:nvSpPr>
        <p:spPr>
          <a:xfrm>
            <a:off x="9745475" y="1595735"/>
            <a:ext cx="1223412" cy="461665"/>
          </a:xfrm>
          <a:prstGeom prst="rect">
            <a:avLst/>
          </a:prstGeom>
          <a:noFill/>
        </p:spPr>
        <p:txBody>
          <a:bodyPr wrap="none" rtlCol="0">
            <a:spAutoFit/>
          </a:bodyPr>
          <a:lstStyle/>
          <a:p>
            <a:r>
              <a:rPr lang="en-US" sz="2400" dirty="0">
                <a:solidFill>
                  <a:srgbClr val="0072BD"/>
                </a:solidFill>
                <a:latin typeface="Open Sans" panose="020B0606030504020204"/>
              </a:rPr>
              <a:t>mode 1</a:t>
            </a:r>
          </a:p>
        </p:txBody>
      </p:sp>
      <p:sp>
        <p:nvSpPr>
          <p:cNvPr id="9" name="TextBox 8">
            <a:extLst>
              <a:ext uri="{FF2B5EF4-FFF2-40B4-BE49-F238E27FC236}">
                <a16:creationId xmlns:a16="http://schemas.microsoft.com/office/drawing/2014/main" id="{577846A7-2E32-431C-95DD-FBCF3E2B34A1}"/>
              </a:ext>
            </a:extLst>
          </p:cNvPr>
          <p:cNvSpPr txBox="1"/>
          <p:nvPr/>
        </p:nvSpPr>
        <p:spPr>
          <a:xfrm>
            <a:off x="3460750" y="2000250"/>
            <a:ext cx="957313" cy="461665"/>
          </a:xfrm>
          <a:prstGeom prst="rect">
            <a:avLst/>
          </a:prstGeom>
          <a:noFill/>
        </p:spPr>
        <p:txBody>
          <a:bodyPr wrap="none" rtlCol="0">
            <a:spAutoFit/>
          </a:bodyPr>
          <a:lstStyle/>
          <a:p>
            <a:r>
              <a:rPr lang="en-US" sz="2400" dirty="0">
                <a:latin typeface="Open Sans" panose="020B0606030504020204"/>
              </a:rPr>
              <a:t>string</a:t>
            </a:r>
          </a:p>
        </p:txBody>
      </p:sp>
      <p:sp>
        <p:nvSpPr>
          <p:cNvPr id="10" name="TextBox 9">
            <a:extLst>
              <a:ext uri="{FF2B5EF4-FFF2-40B4-BE49-F238E27FC236}">
                <a16:creationId xmlns:a16="http://schemas.microsoft.com/office/drawing/2014/main" id="{8D322366-9FE6-425E-AA83-F2C0633D17D1}"/>
              </a:ext>
            </a:extLst>
          </p:cNvPr>
          <p:cNvSpPr txBox="1"/>
          <p:nvPr/>
        </p:nvSpPr>
        <p:spPr>
          <a:xfrm>
            <a:off x="3915493" y="2967335"/>
            <a:ext cx="2145972" cy="461665"/>
          </a:xfrm>
          <a:prstGeom prst="rect">
            <a:avLst/>
          </a:prstGeom>
          <a:noFill/>
        </p:spPr>
        <p:txBody>
          <a:bodyPr wrap="none" rtlCol="0">
            <a:spAutoFit/>
          </a:bodyPr>
          <a:lstStyle/>
          <a:p>
            <a:r>
              <a:rPr lang="en-US" sz="2400" dirty="0">
                <a:solidFill>
                  <a:srgbClr val="0000FF"/>
                </a:solidFill>
                <a:latin typeface="Open Sans" panose="020B0606030504020204"/>
              </a:rPr>
              <a:t>Sum of modes</a:t>
            </a:r>
          </a:p>
        </p:txBody>
      </p:sp>
      <p:sp>
        <p:nvSpPr>
          <p:cNvPr id="11" name="TextBox 10">
            <a:extLst>
              <a:ext uri="{FF2B5EF4-FFF2-40B4-BE49-F238E27FC236}">
                <a16:creationId xmlns:a16="http://schemas.microsoft.com/office/drawing/2014/main" id="{621922C4-A0B1-4920-9894-B5A54838DF5A}"/>
              </a:ext>
            </a:extLst>
          </p:cNvPr>
          <p:cNvSpPr txBox="1"/>
          <p:nvPr/>
        </p:nvSpPr>
        <p:spPr>
          <a:xfrm>
            <a:off x="9745475" y="3750617"/>
            <a:ext cx="1223412" cy="461665"/>
          </a:xfrm>
          <a:prstGeom prst="rect">
            <a:avLst/>
          </a:prstGeom>
          <a:noFill/>
        </p:spPr>
        <p:txBody>
          <a:bodyPr wrap="none" rtlCol="0">
            <a:spAutoFit/>
          </a:bodyPr>
          <a:lstStyle/>
          <a:p>
            <a:r>
              <a:rPr lang="en-US" sz="2400" dirty="0">
                <a:solidFill>
                  <a:srgbClr val="E17647"/>
                </a:solidFill>
                <a:latin typeface="Open Sans" panose="020B0606030504020204"/>
              </a:rPr>
              <a:t>mode 2</a:t>
            </a:r>
          </a:p>
        </p:txBody>
      </p:sp>
      <p:sp>
        <p:nvSpPr>
          <p:cNvPr id="13" name="TextBox 12">
            <a:extLst>
              <a:ext uri="{FF2B5EF4-FFF2-40B4-BE49-F238E27FC236}">
                <a16:creationId xmlns:a16="http://schemas.microsoft.com/office/drawing/2014/main" id="{71E2BC84-B4AA-4272-B767-7E6868A32A12}"/>
              </a:ext>
            </a:extLst>
          </p:cNvPr>
          <p:cNvSpPr txBox="1"/>
          <p:nvPr/>
        </p:nvSpPr>
        <p:spPr>
          <a:xfrm>
            <a:off x="9655533" y="2779409"/>
            <a:ext cx="1223412" cy="461665"/>
          </a:xfrm>
          <a:prstGeom prst="rect">
            <a:avLst/>
          </a:prstGeom>
          <a:noFill/>
        </p:spPr>
        <p:txBody>
          <a:bodyPr wrap="none" rtlCol="0">
            <a:spAutoFit/>
          </a:bodyPr>
          <a:lstStyle/>
          <a:p>
            <a:r>
              <a:rPr lang="en-US" sz="2400" dirty="0">
                <a:solidFill>
                  <a:srgbClr val="EDB326"/>
                </a:solidFill>
                <a:latin typeface="Open Sans" panose="020B0606030504020204"/>
              </a:rPr>
              <a:t>mode 3</a:t>
            </a:r>
          </a:p>
        </p:txBody>
      </p:sp>
    </p:spTree>
    <p:extLst>
      <p:ext uri="{BB962C8B-B14F-4D97-AF65-F5344CB8AC3E}">
        <p14:creationId xmlns:p14="http://schemas.microsoft.com/office/powerpoint/2010/main" val="293325610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3FD918-7666-4913-9E85-3F328A44E592}"/>
              </a:ext>
            </a:extLst>
          </p:cNvPr>
          <p:cNvSpPr>
            <a:spLocks noGrp="1"/>
          </p:cNvSpPr>
          <p:nvPr>
            <p:ph type="title"/>
          </p:nvPr>
        </p:nvSpPr>
        <p:spPr/>
        <p:txBody>
          <a:bodyPr/>
          <a:lstStyle/>
          <a:p>
            <a:r>
              <a:rPr lang="en-US" dirty="0"/>
              <a:t>Describing the Ripple With eigenfunctions</a:t>
            </a:r>
          </a:p>
        </p:txBody>
      </p:sp>
      <p:sp>
        <p:nvSpPr>
          <p:cNvPr id="3" name="Content Placeholder 2">
            <a:extLst>
              <a:ext uri="{FF2B5EF4-FFF2-40B4-BE49-F238E27FC236}">
                <a16:creationId xmlns:a16="http://schemas.microsoft.com/office/drawing/2014/main" id="{6FE9FBD3-BFDC-4780-BB6E-6953A62BD268}"/>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128C38D0-A1CD-4194-B1F6-0235E6E28BA7}"/>
              </a:ext>
            </a:extLst>
          </p:cNvPr>
          <p:cNvSpPr>
            <a:spLocks noGrp="1"/>
          </p:cNvSpPr>
          <p:nvPr>
            <p:ph type="sldNum" sz="quarter" idx="12"/>
          </p:nvPr>
        </p:nvSpPr>
        <p:spPr/>
        <p:txBody>
          <a:bodyPr/>
          <a:lstStyle/>
          <a:p>
            <a:r>
              <a:rPr lang="en-US"/>
              <a:t>-</a:t>
            </a:r>
            <a:fld id="{BD38AACF-A1E5-4B3D-A2A3-8556D0AADC37}" type="slidenum">
              <a:rPr lang="en-US" smtClean="0"/>
              <a:pPr/>
              <a:t>38</a:t>
            </a:fld>
            <a:r>
              <a:rPr lang="en-US"/>
              <a:t>-</a:t>
            </a:r>
            <a:endParaRPr lang="en-US" dirty="0"/>
          </a:p>
        </p:txBody>
      </p:sp>
      <p:pic>
        <p:nvPicPr>
          <p:cNvPr id="5" name="Picture 4">
            <a:extLst>
              <a:ext uri="{FF2B5EF4-FFF2-40B4-BE49-F238E27FC236}">
                <a16:creationId xmlns:a16="http://schemas.microsoft.com/office/drawing/2014/main" id="{3D76C734-4A6F-43F9-8613-C2027C634402}"/>
              </a:ext>
            </a:extLst>
          </p:cNvPr>
          <p:cNvPicPr>
            <a:picLocks noChangeAspect="1"/>
          </p:cNvPicPr>
          <p:nvPr/>
        </p:nvPicPr>
        <p:blipFill>
          <a:blip r:embed="rId3"/>
          <a:stretch>
            <a:fillRect/>
          </a:stretch>
        </p:blipFill>
        <p:spPr>
          <a:xfrm>
            <a:off x="0" y="91440"/>
            <a:ext cx="12192000" cy="6115050"/>
          </a:xfrm>
          <a:prstGeom prst="rect">
            <a:avLst/>
          </a:prstGeom>
        </p:spPr>
      </p:pic>
      <p:sp>
        <p:nvSpPr>
          <p:cNvPr id="6" name="Content Placeholder 2">
            <a:extLst>
              <a:ext uri="{FF2B5EF4-FFF2-40B4-BE49-F238E27FC236}">
                <a16:creationId xmlns:a16="http://schemas.microsoft.com/office/drawing/2014/main" id="{CF4960FB-C77A-42A9-ADD9-93840CBE8B6B}"/>
              </a:ext>
            </a:extLst>
          </p:cNvPr>
          <p:cNvSpPr txBox="1">
            <a:spLocks/>
          </p:cNvSpPr>
          <p:nvPr/>
        </p:nvSpPr>
        <p:spPr>
          <a:xfrm>
            <a:off x="1320800" y="5765478"/>
            <a:ext cx="9429751" cy="88328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Open Sans"/>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en Sans"/>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Open Sans"/>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As we increase the number of modes, the match improves!</a:t>
            </a:r>
          </a:p>
        </p:txBody>
      </p:sp>
      <p:sp>
        <p:nvSpPr>
          <p:cNvPr id="7" name="TextBox 6">
            <a:extLst>
              <a:ext uri="{FF2B5EF4-FFF2-40B4-BE49-F238E27FC236}">
                <a16:creationId xmlns:a16="http://schemas.microsoft.com/office/drawing/2014/main" id="{EED1CCDC-3CEB-4C2F-A25D-0CAE07AEB075}"/>
              </a:ext>
            </a:extLst>
          </p:cNvPr>
          <p:cNvSpPr txBox="1"/>
          <p:nvPr/>
        </p:nvSpPr>
        <p:spPr>
          <a:xfrm>
            <a:off x="8534400" y="4502150"/>
            <a:ext cx="2062681" cy="461665"/>
          </a:xfrm>
          <a:prstGeom prst="rect">
            <a:avLst/>
          </a:prstGeom>
          <a:noFill/>
        </p:spPr>
        <p:txBody>
          <a:bodyPr wrap="none" rtlCol="0">
            <a:spAutoFit/>
          </a:bodyPr>
          <a:lstStyle/>
          <a:p>
            <a:r>
              <a:rPr lang="en-US" sz="2400" dirty="0"/>
              <a:t>modes (first 5) </a:t>
            </a:r>
          </a:p>
        </p:txBody>
      </p:sp>
      <p:sp>
        <p:nvSpPr>
          <p:cNvPr id="8" name="TextBox 7">
            <a:extLst>
              <a:ext uri="{FF2B5EF4-FFF2-40B4-BE49-F238E27FC236}">
                <a16:creationId xmlns:a16="http://schemas.microsoft.com/office/drawing/2014/main" id="{102A1378-CDC2-45F7-8C42-74410A114370}"/>
              </a:ext>
            </a:extLst>
          </p:cNvPr>
          <p:cNvSpPr txBox="1"/>
          <p:nvPr/>
        </p:nvSpPr>
        <p:spPr>
          <a:xfrm>
            <a:off x="3460750" y="2000250"/>
            <a:ext cx="957313" cy="461665"/>
          </a:xfrm>
          <a:prstGeom prst="rect">
            <a:avLst/>
          </a:prstGeom>
          <a:noFill/>
        </p:spPr>
        <p:txBody>
          <a:bodyPr wrap="none" rtlCol="0">
            <a:spAutoFit/>
          </a:bodyPr>
          <a:lstStyle/>
          <a:p>
            <a:r>
              <a:rPr lang="en-US" sz="2400" dirty="0">
                <a:latin typeface="Open Sans" panose="020B0606030504020204"/>
              </a:rPr>
              <a:t>string</a:t>
            </a:r>
          </a:p>
        </p:txBody>
      </p:sp>
      <p:sp>
        <p:nvSpPr>
          <p:cNvPr id="9" name="TextBox 8">
            <a:extLst>
              <a:ext uri="{FF2B5EF4-FFF2-40B4-BE49-F238E27FC236}">
                <a16:creationId xmlns:a16="http://schemas.microsoft.com/office/drawing/2014/main" id="{BAE9BB4F-8356-40EE-9C8B-0741F6EA0D13}"/>
              </a:ext>
            </a:extLst>
          </p:cNvPr>
          <p:cNvSpPr txBox="1"/>
          <p:nvPr/>
        </p:nvSpPr>
        <p:spPr>
          <a:xfrm>
            <a:off x="3915493" y="2967335"/>
            <a:ext cx="2145972" cy="461665"/>
          </a:xfrm>
          <a:prstGeom prst="rect">
            <a:avLst/>
          </a:prstGeom>
          <a:noFill/>
        </p:spPr>
        <p:txBody>
          <a:bodyPr wrap="none" rtlCol="0">
            <a:spAutoFit/>
          </a:bodyPr>
          <a:lstStyle/>
          <a:p>
            <a:r>
              <a:rPr lang="en-US" sz="2400" dirty="0">
                <a:solidFill>
                  <a:srgbClr val="0000FF"/>
                </a:solidFill>
                <a:latin typeface="Open Sans" panose="020B0606030504020204"/>
              </a:rPr>
              <a:t>Sum of modes</a:t>
            </a:r>
          </a:p>
        </p:txBody>
      </p:sp>
    </p:spTree>
    <p:extLst>
      <p:ext uri="{BB962C8B-B14F-4D97-AF65-F5344CB8AC3E}">
        <p14:creationId xmlns:p14="http://schemas.microsoft.com/office/powerpoint/2010/main" val="321369010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E0156C-108F-4EEE-9176-0642BF4C65F5}"/>
              </a:ext>
            </a:extLst>
          </p:cNvPr>
          <p:cNvSpPr>
            <a:spLocks noGrp="1"/>
          </p:cNvSpPr>
          <p:nvPr>
            <p:ph type="title"/>
          </p:nvPr>
        </p:nvSpPr>
        <p:spPr/>
        <p:txBody>
          <a:bodyPr/>
          <a:lstStyle/>
          <a:p>
            <a:r>
              <a:rPr lang="en-US" dirty="0"/>
              <a:t>Describing the Ripple With eigenfunctions</a:t>
            </a:r>
          </a:p>
        </p:txBody>
      </p:sp>
      <p:sp>
        <p:nvSpPr>
          <p:cNvPr id="3" name="Content Placeholder 2">
            <a:extLst>
              <a:ext uri="{FF2B5EF4-FFF2-40B4-BE49-F238E27FC236}">
                <a16:creationId xmlns:a16="http://schemas.microsoft.com/office/drawing/2014/main" id="{842E3BB5-841D-4258-8046-33A5B1BAC565}"/>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F0EEBC3F-6952-4DB2-BC95-FDBFA554F14A}"/>
              </a:ext>
            </a:extLst>
          </p:cNvPr>
          <p:cNvSpPr>
            <a:spLocks noGrp="1"/>
          </p:cNvSpPr>
          <p:nvPr>
            <p:ph type="sldNum" sz="quarter" idx="12"/>
          </p:nvPr>
        </p:nvSpPr>
        <p:spPr/>
        <p:txBody>
          <a:bodyPr/>
          <a:lstStyle/>
          <a:p>
            <a:r>
              <a:rPr lang="en-US"/>
              <a:t>-</a:t>
            </a:r>
            <a:fld id="{BD38AACF-A1E5-4B3D-A2A3-8556D0AADC37}" type="slidenum">
              <a:rPr lang="en-US" smtClean="0"/>
              <a:pPr/>
              <a:t>39</a:t>
            </a:fld>
            <a:r>
              <a:rPr lang="en-US"/>
              <a:t>-</a:t>
            </a:r>
            <a:endParaRPr lang="en-US" dirty="0"/>
          </a:p>
        </p:txBody>
      </p:sp>
      <p:pic>
        <p:nvPicPr>
          <p:cNvPr id="5" name="Picture 4">
            <a:extLst>
              <a:ext uri="{FF2B5EF4-FFF2-40B4-BE49-F238E27FC236}">
                <a16:creationId xmlns:a16="http://schemas.microsoft.com/office/drawing/2014/main" id="{B79DE079-05DB-4600-BAFC-118CF2A33ECB}"/>
              </a:ext>
            </a:extLst>
          </p:cNvPr>
          <p:cNvPicPr>
            <a:picLocks noChangeAspect="1"/>
          </p:cNvPicPr>
          <p:nvPr/>
        </p:nvPicPr>
        <p:blipFill>
          <a:blip r:embed="rId3"/>
          <a:stretch>
            <a:fillRect/>
          </a:stretch>
        </p:blipFill>
        <p:spPr>
          <a:xfrm>
            <a:off x="0" y="91440"/>
            <a:ext cx="12192000" cy="6115050"/>
          </a:xfrm>
          <a:prstGeom prst="rect">
            <a:avLst/>
          </a:prstGeom>
        </p:spPr>
      </p:pic>
      <p:sp>
        <p:nvSpPr>
          <p:cNvPr id="6" name="Content Placeholder 2">
            <a:extLst>
              <a:ext uri="{FF2B5EF4-FFF2-40B4-BE49-F238E27FC236}">
                <a16:creationId xmlns:a16="http://schemas.microsoft.com/office/drawing/2014/main" id="{576FEABF-9E21-4DFD-A6E7-A0E71A88EAC7}"/>
              </a:ext>
            </a:extLst>
          </p:cNvPr>
          <p:cNvSpPr txBox="1">
            <a:spLocks/>
          </p:cNvSpPr>
          <p:nvPr/>
        </p:nvSpPr>
        <p:spPr>
          <a:xfrm>
            <a:off x="1320800" y="5765478"/>
            <a:ext cx="9429751" cy="88328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Open Sans"/>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en Sans"/>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Open Sans"/>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As we increase the number of modes, the match improves!</a:t>
            </a:r>
          </a:p>
        </p:txBody>
      </p:sp>
      <p:sp>
        <p:nvSpPr>
          <p:cNvPr id="8" name="TextBox 7">
            <a:extLst>
              <a:ext uri="{FF2B5EF4-FFF2-40B4-BE49-F238E27FC236}">
                <a16:creationId xmlns:a16="http://schemas.microsoft.com/office/drawing/2014/main" id="{F7E19E08-B11F-431D-9FD5-6A4009115716}"/>
              </a:ext>
            </a:extLst>
          </p:cNvPr>
          <p:cNvSpPr txBox="1"/>
          <p:nvPr/>
        </p:nvSpPr>
        <p:spPr>
          <a:xfrm>
            <a:off x="8534400" y="4502150"/>
            <a:ext cx="1993751" cy="461665"/>
          </a:xfrm>
          <a:prstGeom prst="rect">
            <a:avLst/>
          </a:prstGeom>
          <a:noFill/>
        </p:spPr>
        <p:txBody>
          <a:bodyPr wrap="none" rtlCol="0">
            <a:spAutoFit/>
          </a:bodyPr>
          <a:lstStyle/>
          <a:p>
            <a:r>
              <a:rPr lang="en-US" sz="2400" dirty="0"/>
              <a:t>modes (first 8)</a:t>
            </a:r>
          </a:p>
        </p:txBody>
      </p:sp>
      <p:sp>
        <p:nvSpPr>
          <p:cNvPr id="9" name="TextBox 8">
            <a:extLst>
              <a:ext uri="{FF2B5EF4-FFF2-40B4-BE49-F238E27FC236}">
                <a16:creationId xmlns:a16="http://schemas.microsoft.com/office/drawing/2014/main" id="{DE1AD0F9-D25B-4317-A69D-4DF706DCCC3B}"/>
              </a:ext>
            </a:extLst>
          </p:cNvPr>
          <p:cNvSpPr txBox="1"/>
          <p:nvPr/>
        </p:nvSpPr>
        <p:spPr>
          <a:xfrm>
            <a:off x="3460750" y="2000250"/>
            <a:ext cx="957313" cy="461665"/>
          </a:xfrm>
          <a:prstGeom prst="rect">
            <a:avLst/>
          </a:prstGeom>
          <a:noFill/>
        </p:spPr>
        <p:txBody>
          <a:bodyPr wrap="none" rtlCol="0">
            <a:spAutoFit/>
          </a:bodyPr>
          <a:lstStyle/>
          <a:p>
            <a:r>
              <a:rPr lang="en-US" sz="2400" dirty="0">
                <a:latin typeface="Open Sans" panose="020B0606030504020204"/>
              </a:rPr>
              <a:t>string</a:t>
            </a:r>
          </a:p>
        </p:txBody>
      </p:sp>
      <p:sp>
        <p:nvSpPr>
          <p:cNvPr id="10" name="TextBox 9">
            <a:extLst>
              <a:ext uri="{FF2B5EF4-FFF2-40B4-BE49-F238E27FC236}">
                <a16:creationId xmlns:a16="http://schemas.microsoft.com/office/drawing/2014/main" id="{63543D72-A6B4-4CC9-9A5E-DFFC2E45D824}"/>
              </a:ext>
            </a:extLst>
          </p:cNvPr>
          <p:cNvSpPr txBox="1"/>
          <p:nvPr/>
        </p:nvSpPr>
        <p:spPr>
          <a:xfrm>
            <a:off x="3915493" y="2967335"/>
            <a:ext cx="2145972" cy="461665"/>
          </a:xfrm>
          <a:prstGeom prst="rect">
            <a:avLst/>
          </a:prstGeom>
          <a:noFill/>
        </p:spPr>
        <p:txBody>
          <a:bodyPr wrap="none" rtlCol="0">
            <a:spAutoFit/>
          </a:bodyPr>
          <a:lstStyle/>
          <a:p>
            <a:r>
              <a:rPr lang="en-US" sz="2400" dirty="0">
                <a:solidFill>
                  <a:srgbClr val="0000FF"/>
                </a:solidFill>
                <a:latin typeface="Open Sans" panose="020B0606030504020204"/>
              </a:rPr>
              <a:t>Sum of modes</a:t>
            </a:r>
          </a:p>
        </p:txBody>
      </p:sp>
      <mc:AlternateContent xmlns:mc="http://schemas.openxmlformats.org/markup-compatibility/2006">
        <mc:Choice xmlns:p14="http://schemas.microsoft.com/office/powerpoint/2010/main" Requires="p14">
          <p:contentPart p14:bwMode="auto" r:id="rId4">
            <p14:nvContentPartPr>
              <p14:cNvPr id="7" name="Ink 6">
                <a:extLst>
                  <a:ext uri="{FF2B5EF4-FFF2-40B4-BE49-F238E27FC236}">
                    <a16:creationId xmlns:a16="http://schemas.microsoft.com/office/drawing/2014/main" id="{8CDD4606-CA4B-4000-A8DB-59190E1B207E}"/>
                  </a:ext>
                </a:extLst>
              </p14:cNvPr>
              <p14:cNvContentPartPr/>
              <p14:nvPr/>
            </p14:nvContentPartPr>
            <p14:xfrm>
              <a:off x="1191240" y="5278320"/>
              <a:ext cx="9000" cy="360"/>
            </p14:xfrm>
          </p:contentPart>
        </mc:Choice>
        <mc:Fallback>
          <p:pic>
            <p:nvPicPr>
              <p:cNvPr id="7" name="Ink 6">
                <a:extLst>
                  <a:ext uri="{FF2B5EF4-FFF2-40B4-BE49-F238E27FC236}">
                    <a16:creationId xmlns:a16="http://schemas.microsoft.com/office/drawing/2014/main" id="{8CDD4606-CA4B-4000-A8DB-59190E1B207E}"/>
                  </a:ext>
                </a:extLst>
              </p:cNvPr>
              <p:cNvPicPr/>
              <p:nvPr/>
            </p:nvPicPr>
            <p:blipFill>
              <a:blip r:embed="rId5"/>
              <a:stretch>
                <a:fillRect/>
              </a:stretch>
            </p:blipFill>
            <p:spPr>
              <a:xfrm>
                <a:off x="1181880" y="5268960"/>
                <a:ext cx="27720" cy="19080"/>
              </a:xfrm>
              <a:prstGeom prst="rect">
                <a:avLst/>
              </a:prstGeom>
            </p:spPr>
          </p:pic>
        </mc:Fallback>
      </mc:AlternateContent>
    </p:spTree>
    <p:extLst>
      <p:ext uri="{BB962C8B-B14F-4D97-AF65-F5344CB8AC3E}">
        <p14:creationId xmlns:p14="http://schemas.microsoft.com/office/powerpoint/2010/main" val="11098521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09CD96-172E-49B9-ABC8-4DAE509DB342}"/>
              </a:ext>
            </a:extLst>
          </p:cNvPr>
          <p:cNvSpPr>
            <a:spLocks noGrp="1"/>
          </p:cNvSpPr>
          <p:nvPr>
            <p:ph type="title"/>
          </p:nvPr>
        </p:nvSpPr>
        <p:spPr/>
        <p:txBody>
          <a:bodyPr/>
          <a:lstStyle/>
          <a:p>
            <a:r>
              <a:rPr lang="en-US" dirty="0"/>
              <a:t>PRE-LAB Zoom FEEDBACK</a:t>
            </a:r>
          </a:p>
        </p:txBody>
      </p:sp>
      <p:sp>
        <p:nvSpPr>
          <p:cNvPr id="3" name="Content Placeholder 2">
            <a:extLst>
              <a:ext uri="{FF2B5EF4-FFF2-40B4-BE49-F238E27FC236}">
                <a16:creationId xmlns:a16="http://schemas.microsoft.com/office/drawing/2014/main" id="{71077F48-8BB4-4042-BC30-1E70CE733A88}"/>
              </a:ext>
            </a:extLst>
          </p:cNvPr>
          <p:cNvSpPr>
            <a:spLocks noGrp="1"/>
          </p:cNvSpPr>
          <p:nvPr>
            <p:ph idx="1"/>
          </p:nvPr>
        </p:nvSpPr>
        <p:spPr/>
        <p:txBody>
          <a:bodyPr>
            <a:normAutofit/>
          </a:bodyPr>
          <a:lstStyle/>
          <a:p>
            <a:pPr marL="0" indent="0">
              <a:buNone/>
            </a:pPr>
            <a:endParaRPr lang="en-US" dirty="0"/>
          </a:p>
          <a:p>
            <a:pPr marL="0" indent="0">
              <a:buNone/>
            </a:pPr>
            <a:endParaRPr lang="en-US" dirty="0"/>
          </a:p>
          <a:p>
            <a:pPr marL="0" indent="0">
              <a:buNone/>
            </a:pPr>
            <a:r>
              <a:rPr lang="en-US" dirty="0"/>
              <a:t>On a scale of 1 to 5, how would you rate your understanding of this week’s content? </a:t>
            </a:r>
          </a:p>
          <a:p>
            <a:pPr lvl="1"/>
            <a:r>
              <a:rPr lang="en-US" dirty="0"/>
              <a:t>1 –Did not understand anything </a:t>
            </a:r>
          </a:p>
          <a:p>
            <a:pPr lvl="1"/>
            <a:r>
              <a:rPr lang="en-US" dirty="0"/>
              <a:t>2 – Understood some parts</a:t>
            </a:r>
          </a:p>
          <a:p>
            <a:pPr lvl="1"/>
            <a:r>
              <a:rPr lang="en-US" dirty="0"/>
              <a:t>3 – Understood most of the content</a:t>
            </a:r>
          </a:p>
          <a:p>
            <a:pPr lvl="1"/>
            <a:r>
              <a:rPr lang="en-US" dirty="0"/>
              <a:t>4 – Understood all of the content</a:t>
            </a:r>
          </a:p>
          <a:p>
            <a:pPr lvl="1"/>
            <a:r>
              <a:rPr lang="en-US" dirty="0"/>
              <a:t>5 – The content was easy for me/I already knew all of the content</a:t>
            </a:r>
          </a:p>
          <a:p>
            <a:pPr marL="457200" lvl="1" indent="0">
              <a:buNone/>
            </a:pPr>
            <a:endParaRPr lang="en-US" dirty="0"/>
          </a:p>
          <a:p>
            <a:endParaRPr lang="en-US" dirty="0"/>
          </a:p>
        </p:txBody>
      </p:sp>
      <p:sp>
        <p:nvSpPr>
          <p:cNvPr id="4" name="Slide Number Placeholder 3">
            <a:extLst>
              <a:ext uri="{FF2B5EF4-FFF2-40B4-BE49-F238E27FC236}">
                <a16:creationId xmlns:a16="http://schemas.microsoft.com/office/drawing/2014/main" id="{6F09E0BD-DD31-40CE-B89C-A7EEB4400AB9}"/>
              </a:ext>
            </a:extLst>
          </p:cNvPr>
          <p:cNvSpPr>
            <a:spLocks noGrp="1"/>
          </p:cNvSpPr>
          <p:nvPr>
            <p:ph type="sldNum" sz="quarter" idx="12"/>
          </p:nvPr>
        </p:nvSpPr>
        <p:spPr/>
        <p:txBody>
          <a:bodyPr/>
          <a:lstStyle/>
          <a:p>
            <a:r>
              <a:rPr lang="en-US"/>
              <a:t>-</a:t>
            </a:r>
            <a:fld id="{BD38AACF-A1E5-4B3D-A2A3-8556D0AADC37}" type="slidenum">
              <a:rPr lang="en-US" smtClean="0"/>
              <a:pPr/>
              <a:t>4</a:t>
            </a:fld>
            <a:r>
              <a:rPr lang="en-US"/>
              <a:t>-</a:t>
            </a:r>
            <a:endParaRPr lang="en-US" dirty="0"/>
          </a:p>
        </p:txBody>
      </p:sp>
    </p:spTree>
    <p:extLst>
      <p:ext uri="{BB962C8B-B14F-4D97-AF65-F5344CB8AC3E}">
        <p14:creationId xmlns:p14="http://schemas.microsoft.com/office/powerpoint/2010/main" val="117536558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807D51-0197-4A08-915B-C4AB3E7A82F9}"/>
              </a:ext>
            </a:extLst>
          </p:cNvPr>
          <p:cNvSpPr>
            <a:spLocks noGrp="1"/>
          </p:cNvSpPr>
          <p:nvPr>
            <p:ph type="title"/>
          </p:nvPr>
        </p:nvSpPr>
        <p:spPr/>
        <p:txBody>
          <a:bodyPr/>
          <a:lstStyle/>
          <a:p>
            <a:r>
              <a:rPr lang="en-US" dirty="0"/>
              <a:t>Describing the Ripple With eigenfunctions</a:t>
            </a:r>
          </a:p>
        </p:txBody>
      </p:sp>
      <p:sp>
        <p:nvSpPr>
          <p:cNvPr id="3" name="Content Placeholder 2">
            <a:extLst>
              <a:ext uri="{FF2B5EF4-FFF2-40B4-BE49-F238E27FC236}">
                <a16:creationId xmlns:a16="http://schemas.microsoft.com/office/drawing/2014/main" id="{7A0EA7E3-4871-4439-BF55-C9D52A33C421}"/>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28E58FD3-36EE-47F8-9CDC-0C2D9CBA67ED}"/>
              </a:ext>
            </a:extLst>
          </p:cNvPr>
          <p:cNvSpPr>
            <a:spLocks noGrp="1"/>
          </p:cNvSpPr>
          <p:nvPr>
            <p:ph type="sldNum" sz="quarter" idx="12"/>
          </p:nvPr>
        </p:nvSpPr>
        <p:spPr/>
        <p:txBody>
          <a:bodyPr/>
          <a:lstStyle/>
          <a:p>
            <a:r>
              <a:rPr lang="en-US"/>
              <a:t>-</a:t>
            </a:r>
            <a:fld id="{BD38AACF-A1E5-4B3D-A2A3-8556D0AADC37}" type="slidenum">
              <a:rPr lang="en-US" smtClean="0"/>
              <a:pPr/>
              <a:t>40</a:t>
            </a:fld>
            <a:r>
              <a:rPr lang="en-US"/>
              <a:t>-</a:t>
            </a:r>
            <a:endParaRPr lang="en-US" dirty="0"/>
          </a:p>
        </p:txBody>
      </p:sp>
      <p:pic>
        <p:nvPicPr>
          <p:cNvPr id="5" name="Picture 4">
            <a:extLst>
              <a:ext uri="{FF2B5EF4-FFF2-40B4-BE49-F238E27FC236}">
                <a16:creationId xmlns:a16="http://schemas.microsoft.com/office/drawing/2014/main" id="{E72050BA-DCC9-4CDA-BF42-30AD1B87D726}"/>
              </a:ext>
            </a:extLst>
          </p:cNvPr>
          <p:cNvPicPr>
            <a:picLocks noChangeAspect="1"/>
          </p:cNvPicPr>
          <p:nvPr/>
        </p:nvPicPr>
        <p:blipFill>
          <a:blip r:embed="rId3"/>
          <a:stretch>
            <a:fillRect/>
          </a:stretch>
        </p:blipFill>
        <p:spPr>
          <a:xfrm>
            <a:off x="0" y="91440"/>
            <a:ext cx="12192000" cy="6115050"/>
          </a:xfrm>
          <a:prstGeom prst="rect">
            <a:avLst/>
          </a:prstGeom>
        </p:spPr>
      </p:pic>
      <p:sp>
        <p:nvSpPr>
          <p:cNvPr id="6" name="Content Placeholder 2">
            <a:extLst>
              <a:ext uri="{FF2B5EF4-FFF2-40B4-BE49-F238E27FC236}">
                <a16:creationId xmlns:a16="http://schemas.microsoft.com/office/drawing/2014/main" id="{D30F79FF-0665-4E98-A63A-3E46E26FEBB2}"/>
              </a:ext>
            </a:extLst>
          </p:cNvPr>
          <p:cNvSpPr txBox="1">
            <a:spLocks/>
          </p:cNvSpPr>
          <p:nvPr/>
        </p:nvSpPr>
        <p:spPr>
          <a:xfrm>
            <a:off x="1320800" y="5765478"/>
            <a:ext cx="9429751" cy="88328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Open Sans"/>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en Sans"/>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Open Sans"/>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As we increase the number of modes, the match improves!</a:t>
            </a:r>
          </a:p>
        </p:txBody>
      </p:sp>
      <p:sp>
        <p:nvSpPr>
          <p:cNvPr id="7" name="TextBox 6">
            <a:extLst>
              <a:ext uri="{FF2B5EF4-FFF2-40B4-BE49-F238E27FC236}">
                <a16:creationId xmlns:a16="http://schemas.microsoft.com/office/drawing/2014/main" id="{11B9FF7D-7420-4C12-BAA2-94F6451258B0}"/>
              </a:ext>
            </a:extLst>
          </p:cNvPr>
          <p:cNvSpPr txBox="1"/>
          <p:nvPr/>
        </p:nvSpPr>
        <p:spPr>
          <a:xfrm>
            <a:off x="8534400" y="4502150"/>
            <a:ext cx="2149243" cy="461665"/>
          </a:xfrm>
          <a:prstGeom prst="rect">
            <a:avLst/>
          </a:prstGeom>
          <a:noFill/>
        </p:spPr>
        <p:txBody>
          <a:bodyPr wrap="none" rtlCol="0">
            <a:spAutoFit/>
          </a:bodyPr>
          <a:lstStyle/>
          <a:p>
            <a:r>
              <a:rPr lang="en-US" sz="2400" dirty="0"/>
              <a:t>modes (first 10)</a:t>
            </a:r>
          </a:p>
        </p:txBody>
      </p:sp>
      <p:sp>
        <p:nvSpPr>
          <p:cNvPr id="8" name="TextBox 7">
            <a:extLst>
              <a:ext uri="{FF2B5EF4-FFF2-40B4-BE49-F238E27FC236}">
                <a16:creationId xmlns:a16="http://schemas.microsoft.com/office/drawing/2014/main" id="{7E2C3A5C-29F9-42CA-B9DD-E0E180E82D2A}"/>
              </a:ext>
            </a:extLst>
          </p:cNvPr>
          <p:cNvSpPr txBox="1"/>
          <p:nvPr/>
        </p:nvSpPr>
        <p:spPr>
          <a:xfrm>
            <a:off x="3460750" y="2000250"/>
            <a:ext cx="957313" cy="461665"/>
          </a:xfrm>
          <a:prstGeom prst="rect">
            <a:avLst/>
          </a:prstGeom>
          <a:noFill/>
        </p:spPr>
        <p:txBody>
          <a:bodyPr wrap="none" rtlCol="0">
            <a:spAutoFit/>
          </a:bodyPr>
          <a:lstStyle/>
          <a:p>
            <a:r>
              <a:rPr lang="en-US" sz="2400" dirty="0">
                <a:latin typeface="Open Sans" panose="020B0606030504020204"/>
              </a:rPr>
              <a:t>string</a:t>
            </a:r>
          </a:p>
        </p:txBody>
      </p:sp>
      <p:sp>
        <p:nvSpPr>
          <p:cNvPr id="9" name="TextBox 8">
            <a:extLst>
              <a:ext uri="{FF2B5EF4-FFF2-40B4-BE49-F238E27FC236}">
                <a16:creationId xmlns:a16="http://schemas.microsoft.com/office/drawing/2014/main" id="{5E492D40-C337-4F9F-9752-9D388C038BE2}"/>
              </a:ext>
            </a:extLst>
          </p:cNvPr>
          <p:cNvSpPr txBox="1"/>
          <p:nvPr/>
        </p:nvSpPr>
        <p:spPr>
          <a:xfrm>
            <a:off x="3915493" y="2967335"/>
            <a:ext cx="2145972" cy="461665"/>
          </a:xfrm>
          <a:prstGeom prst="rect">
            <a:avLst/>
          </a:prstGeom>
          <a:noFill/>
        </p:spPr>
        <p:txBody>
          <a:bodyPr wrap="none" rtlCol="0">
            <a:spAutoFit/>
          </a:bodyPr>
          <a:lstStyle/>
          <a:p>
            <a:r>
              <a:rPr lang="en-US" sz="2400" dirty="0">
                <a:solidFill>
                  <a:srgbClr val="0000FF"/>
                </a:solidFill>
                <a:latin typeface="Open Sans" panose="020B0606030504020204"/>
              </a:rPr>
              <a:t>Sum of modes</a:t>
            </a:r>
          </a:p>
        </p:txBody>
      </p:sp>
      <p:sp>
        <p:nvSpPr>
          <p:cNvPr id="10" name="Explosion: 8 Points 9">
            <a:extLst>
              <a:ext uri="{FF2B5EF4-FFF2-40B4-BE49-F238E27FC236}">
                <a16:creationId xmlns:a16="http://schemas.microsoft.com/office/drawing/2014/main" id="{22B4A62E-CF09-4FDD-8F9F-C45DA26661A7}"/>
              </a:ext>
            </a:extLst>
          </p:cNvPr>
          <p:cNvSpPr/>
          <p:nvPr/>
        </p:nvSpPr>
        <p:spPr>
          <a:xfrm>
            <a:off x="-49877" y="781047"/>
            <a:ext cx="3510627" cy="2419353"/>
          </a:xfrm>
          <a:prstGeom prst="irregularSeal1">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Open Sans" panose="020B0606030504020204"/>
              </a:rPr>
              <a:t>Superposition</a:t>
            </a:r>
          </a:p>
        </p:txBody>
      </p:sp>
      <mc:AlternateContent xmlns:mc="http://schemas.openxmlformats.org/markup-compatibility/2006">
        <mc:Choice xmlns:p14="http://schemas.microsoft.com/office/powerpoint/2010/main" Requires="p14">
          <p:contentPart p14:bwMode="auto" r:id="rId4">
            <p14:nvContentPartPr>
              <p14:cNvPr id="11" name="Ink 10">
                <a:extLst>
                  <a:ext uri="{FF2B5EF4-FFF2-40B4-BE49-F238E27FC236}">
                    <a16:creationId xmlns:a16="http://schemas.microsoft.com/office/drawing/2014/main" id="{0183B53F-028F-4330-A0B2-05DB2BF5DA58}"/>
                  </a:ext>
                </a:extLst>
              </p14:cNvPr>
              <p14:cNvContentPartPr/>
              <p14:nvPr/>
            </p14:nvContentPartPr>
            <p14:xfrm>
              <a:off x="1607040" y="1021680"/>
              <a:ext cx="10582920" cy="3514680"/>
            </p14:xfrm>
          </p:contentPart>
        </mc:Choice>
        <mc:Fallback>
          <p:pic>
            <p:nvPicPr>
              <p:cNvPr id="11" name="Ink 10">
                <a:extLst>
                  <a:ext uri="{FF2B5EF4-FFF2-40B4-BE49-F238E27FC236}">
                    <a16:creationId xmlns:a16="http://schemas.microsoft.com/office/drawing/2014/main" id="{0183B53F-028F-4330-A0B2-05DB2BF5DA58}"/>
                  </a:ext>
                </a:extLst>
              </p:cNvPr>
              <p:cNvPicPr/>
              <p:nvPr/>
            </p:nvPicPr>
            <p:blipFill>
              <a:blip r:embed="rId5"/>
              <a:stretch>
                <a:fillRect/>
              </a:stretch>
            </p:blipFill>
            <p:spPr>
              <a:xfrm>
                <a:off x="1597680" y="1012320"/>
                <a:ext cx="10601640" cy="3533400"/>
              </a:xfrm>
              <a:prstGeom prst="rect">
                <a:avLst/>
              </a:prstGeom>
            </p:spPr>
          </p:pic>
        </mc:Fallback>
      </mc:AlternateContent>
    </p:spTree>
    <p:extLst>
      <p:ext uri="{BB962C8B-B14F-4D97-AF65-F5344CB8AC3E}">
        <p14:creationId xmlns:p14="http://schemas.microsoft.com/office/powerpoint/2010/main" val="562687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573D94-7D2C-4466-B577-E35BE8EB2BA6}"/>
              </a:ext>
            </a:extLst>
          </p:cNvPr>
          <p:cNvSpPr>
            <a:spLocks noGrp="1"/>
          </p:cNvSpPr>
          <p:nvPr>
            <p:ph type="title"/>
          </p:nvPr>
        </p:nvSpPr>
        <p:spPr/>
        <p:txBody>
          <a:bodyPr/>
          <a:lstStyle/>
          <a:p>
            <a:r>
              <a:rPr lang="en-US" dirty="0"/>
              <a:t>Mode superposition</a:t>
            </a:r>
          </a:p>
        </p:txBody>
      </p:sp>
      <p:sp>
        <p:nvSpPr>
          <p:cNvPr id="4" name="Slide Number Placeholder 3">
            <a:extLst>
              <a:ext uri="{FF2B5EF4-FFF2-40B4-BE49-F238E27FC236}">
                <a16:creationId xmlns:a16="http://schemas.microsoft.com/office/drawing/2014/main" id="{00B2CEE8-825A-4947-B2BA-86DA64D1DCC2}"/>
              </a:ext>
            </a:extLst>
          </p:cNvPr>
          <p:cNvSpPr>
            <a:spLocks noGrp="1"/>
          </p:cNvSpPr>
          <p:nvPr>
            <p:ph type="sldNum" sz="quarter" idx="12"/>
          </p:nvPr>
        </p:nvSpPr>
        <p:spPr/>
        <p:txBody>
          <a:bodyPr/>
          <a:lstStyle/>
          <a:p>
            <a:r>
              <a:rPr lang="en-US"/>
              <a:t>-</a:t>
            </a:r>
            <a:fld id="{BD38AACF-A1E5-4B3D-A2A3-8556D0AADC37}" type="slidenum">
              <a:rPr lang="en-US" smtClean="0"/>
              <a:pPr/>
              <a:t>41</a:t>
            </a:fld>
            <a:r>
              <a:rPr lang="en-US"/>
              <a:t>-</a:t>
            </a:r>
            <a:endParaRPr lang="en-US" dirty="0"/>
          </a:p>
        </p:txBody>
      </p:sp>
      <p:pic>
        <p:nvPicPr>
          <p:cNvPr id="5" name="Picture 2" descr="What psychological effect makes notes on a piano that are an octave apart  sound the same? | Science Questions with Surprising Answers">
            <a:extLst>
              <a:ext uri="{FF2B5EF4-FFF2-40B4-BE49-F238E27FC236}">
                <a16:creationId xmlns:a16="http://schemas.microsoft.com/office/drawing/2014/main" id="{84C0BC91-D912-495A-965E-267AE1C441F1}"/>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2616018" y="1795219"/>
            <a:ext cx="2700844" cy="323426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9A0CD38-AB7A-4FD5-95EE-F19BE3298AD2}"/>
              </a:ext>
            </a:extLst>
          </p:cNvPr>
          <p:cNvSpPr txBox="1"/>
          <p:nvPr/>
        </p:nvSpPr>
        <p:spPr>
          <a:xfrm>
            <a:off x="3746500" y="2533496"/>
            <a:ext cx="364202" cy="523220"/>
          </a:xfrm>
          <a:prstGeom prst="rect">
            <a:avLst/>
          </a:prstGeom>
          <a:noFill/>
        </p:spPr>
        <p:txBody>
          <a:bodyPr wrap="square" rtlCol="0">
            <a:spAutoFit/>
          </a:bodyPr>
          <a:lstStyle/>
          <a:p>
            <a:r>
              <a:rPr lang="en-US" sz="2800" dirty="0"/>
              <a:t>+</a:t>
            </a:r>
          </a:p>
        </p:txBody>
      </p:sp>
      <p:sp>
        <p:nvSpPr>
          <p:cNvPr id="7" name="TextBox 6">
            <a:extLst>
              <a:ext uri="{FF2B5EF4-FFF2-40B4-BE49-F238E27FC236}">
                <a16:creationId xmlns:a16="http://schemas.microsoft.com/office/drawing/2014/main" id="{EE5E22F2-110C-4007-A4AC-04EEB5123140}"/>
              </a:ext>
            </a:extLst>
          </p:cNvPr>
          <p:cNvSpPr txBox="1"/>
          <p:nvPr/>
        </p:nvSpPr>
        <p:spPr>
          <a:xfrm>
            <a:off x="3746500" y="3739351"/>
            <a:ext cx="364202" cy="523220"/>
          </a:xfrm>
          <a:prstGeom prst="rect">
            <a:avLst/>
          </a:prstGeom>
          <a:noFill/>
        </p:spPr>
        <p:txBody>
          <a:bodyPr wrap="none" rtlCol="0">
            <a:spAutoFit/>
          </a:bodyPr>
          <a:lstStyle/>
          <a:p>
            <a:r>
              <a:rPr lang="en-US" sz="2800" dirty="0"/>
              <a:t>+</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2DCAD5BB-0338-4988-B8CB-BA8148F18C76}"/>
                  </a:ext>
                </a:extLst>
              </p:cNvPr>
              <p:cNvSpPr txBox="1"/>
              <p:nvPr/>
            </p:nvSpPr>
            <p:spPr>
              <a:xfrm>
                <a:off x="1845432" y="2318159"/>
                <a:ext cx="460382" cy="369332"/>
              </a:xfrm>
              <a:prstGeom prst="rect">
                <a:avLst/>
              </a:prstGeom>
              <a:noFill/>
            </p:spPr>
            <p:txBody>
              <a:bodyPr wrap="none" rtlCol="0">
                <a:spAutoFit/>
              </a:bodyPr>
              <a:lstStyle/>
              <a:p>
                <a:r>
                  <a:rPr lang="en-US" dirty="0"/>
                  <a:t>a </a:t>
                </a:r>
                <a14:m>
                  <m:oMath xmlns:m="http://schemas.openxmlformats.org/officeDocument/2006/math">
                    <m:r>
                      <a:rPr lang="en-US" b="0" i="1" smtClean="0">
                        <a:latin typeface="Cambria Math" panose="02040503050406030204" pitchFamily="18" charset="0"/>
                      </a:rPr>
                      <m:t>∗</m:t>
                    </m:r>
                  </m:oMath>
                </a14:m>
                <a:endParaRPr lang="en-US" dirty="0"/>
              </a:p>
            </p:txBody>
          </p:sp>
        </mc:Choice>
        <mc:Fallback xmlns="">
          <p:sp>
            <p:nvSpPr>
              <p:cNvPr id="8" name="TextBox 7">
                <a:extLst>
                  <a:ext uri="{FF2B5EF4-FFF2-40B4-BE49-F238E27FC236}">
                    <a16:creationId xmlns:a16="http://schemas.microsoft.com/office/drawing/2014/main" id="{2DCAD5BB-0338-4988-B8CB-BA8148F18C76}"/>
                  </a:ext>
                </a:extLst>
              </p:cNvPr>
              <p:cNvSpPr txBox="1">
                <a:spLocks noRot="1" noChangeAspect="1" noMove="1" noResize="1" noEditPoints="1" noAdjustHandles="1" noChangeArrowheads="1" noChangeShapeType="1" noTextEdit="1"/>
              </p:cNvSpPr>
              <p:nvPr/>
            </p:nvSpPr>
            <p:spPr>
              <a:xfrm>
                <a:off x="1845432" y="2318159"/>
                <a:ext cx="460382" cy="369332"/>
              </a:xfrm>
              <a:prstGeom prst="rect">
                <a:avLst/>
              </a:prstGeom>
              <a:blipFill>
                <a:blip r:embed="rId4"/>
                <a:stretch>
                  <a:fillRect l="-12000" t="-8197"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93FCECF4-BC17-4EC6-B553-50322E6D4734}"/>
                  </a:ext>
                </a:extLst>
              </p:cNvPr>
              <p:cNvSpPr txBox="1"/>
              <p:nvPr/>
            </p:nvSpPr>
            <p:spPr>
              <a:xfrm>
                <a:off x="1873923" y="3280603"/>
                <a:ext cx="471604" cy="369332"/>
              </a:xfrm>
              <a:prstGeom prst="rect">
                <a:avLst/>
              </a:prstGeom>
              <a:noFill/>
            </p:spPr>
            <p:txBody>
              <a:bodyPr wrap="none" rtlCol="0">
                <a:spAutoFit/>
              </a:bodyPr>
              <a:lstStyle/>
              <a:p>
                <a:r>
                  <a:rPr lang="en-US" dirty="0"/>
                  <a:t>b </a:t>
                </a:r>
                <a14:m>
                  <m:oMath xmlns:m="http://schemas.openxmlformats.org/officeDocument/2006/math">
                    <m:r>
                      <a:rPr lang="en-US" b="0" i="1" smtClean="0">
                        <a:latin typeface="Cambria Math" panose="02040503050406030204" pitchFamily="18" charset="0"/>
                      </a:rPr>
                      <m:t>∗</m:t>
                    </m:r>
                  </m:oMath>
                </a14:m>
                <a:endParaRPr lang="en-US" dirty="0"/>
              </a:p>
            </p:txBody>
          </p:sp>
        </mc:Choice>
        <mc:Fallback xmlns="">
          <p:sp>
            <p:nvSpPr>
              <p:cNvPr id="9" name="TextBox 8">
                <a:extLst>
                  <a:ext uri="{FF2B5EF4-FFF2-40B4-BE49-F238E27FC236}">
                    <a16:creationId xmlns:a16="http://schemas.microsoft.com/office/drawing/2014/main" id="{93FCECF4-BC17-4EC6-B553-50322E6D4734}"/>
                  </a:ext>
                </a:extLst>
              </p:cNvPr>
              <p:cNvSpPr txBox="1">
                <a:spLocks noRot="1" noChangeAspect="1" noMove="1" noResize="1" noEditPoints="1" noAdjustHandles="1" noChangeArrowheads="1" noChangeShapeType="1" noTextEdit="1"/>
              </p:cNvSpPr>
              <p:nvPr/>
            </p:nvSpPr>
            <p:spPr>
              <a:xfrm>
                <a:off x="1873923" y="3280603"/>
                <a:ext cx="471604" cy="369332"/>
              </a:xfrm>
              <a:prstGeom prst="rect">
                <a:avLst/>
              </a:prstGeom>
              <a:blipFill>
                <a:blip r:embed="rId5"/>
                <a:stretch>
                  <a:fillRect l="-10256" t="-8197"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0C5CC7CC-9B79-4050-9461-D506A45AA1D6}"/>
                  </a:ext>
                </a:extLst>
              </p:cNvPr>
              <p:cNvSpPr txBox="1"/>
              <p:nvPr/>
            </p:nvSpPr>
            <p:spPr>
              <a:xfrm>
                <a:off x="1873923" y="4243047"/>
                <a:ext cx="447558" cy="369332"/>
              </a:xfrm>
              <a:prstGeom prst="rect">
                <a:avLst/>
              </a:prstGeom>
              <a:noFill/>
            </p:spPr>
            <p:txBody>
              <a:bodyPr wrap="none" rtlCol="0">
                <a:spAutoFit/>
              </a:bodyPr>
              <a:lstStyle/>
              <a:p>
                <a:r>
                  <a:rPr lang="en-US" dirty="0"/>
                  <a:t>c </a:t>
                </a:r>
                <a14:m>
                  <m:oMath xmlns:m="http://schemas.openxmlformats.org/officeDocument/2006/math">
                    <m:r>
                      <a:rPr lang="en-US" b="0" i="1" smtClean="0">
                        <a:latin typeface="Cambria Math" panose="02040503050406030204" pitchFamily="18" charset="0"/>
                      </a:rPr>
                      <m:t>∗</m:t>
                    </m:r>
                  </m:oMath>
                </a14:m>
                <a:endParaRPr lang="en-US" dirty="0"/>
              </a:p>
            </p:txBody>
          </p:sp>
        </mc:Choice>
        <mc:Fallback xmlns="">
          <p:sp>
            <p:nvSpPr>
              <p:cNvPr id="10" name="TextBox 9">
                <a:extLst>
                  <a:ext uri="{FF2B5EF4-FFF2-40B4-BE49-F238E27FC236}">
                    <a16:creationId xmlns:a16="http://schemas.microsoft.com/office/drawing/2014/main" id="{0C5CC7CC-9B79-4050-9461-D506A45AA1D6}"/>
                  </a:ext>
                </a:extLst>
              </p:cNvPr>
              <p:cNvSpPr txBox="1">
                <a:spLocks noRot="1" noChangeAspect="1" noMove="1" noResize="1" noEditPoints="1" noAdjustHandles="1" noChangeArrowheads="1" noChangeShapeType="1" noTextEdit="1"/>
              </p:cNvSpPr>
              <p:nvPr/>
            </p:nvSpPr>
            <p:spPr>
              <a:xfrm>
                <a:off x="1873923" y="4243047"/>
                <a:ext cx="447558" cy="369332"/>
              </a:xfrm>
              <a:prstGeom prst="rect">
                <a:avLst/>
              </a:prstGeom>
              <a:blipFill>
                <a:blip r:embed="rId6"/>
                <a:stretch>
                  <a:fillRect l="-10811" t="-8197" b="-24590"/>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4EF302CD-F71F-4329-B87C-48CF4CE6F596}"/>
              </a:ext>
            </a:extLst>
          </p:cNvPr>
          <p:cNvSpPr txBox="1"/>
          <p:nvPr/>
        </p:nvSpPr>
        <p:spPr>
          <a:xfrm>
            <a:off x="3707275" y="4824474"/>
            <a:ext cx="785793" cy="523220"/>
          </a:xfrm>
          <a:prstGeom prst="rect">
            <a:avLst/>
          </a:prstGeom>
          <a:noFill/>
        </p:spPr>
        <p:txBody>
          <a:bodyPr wrap="none" rtlCol="0">
            <a:spAutoFit/>
          </a:bodyPr>
          <a:lstStyle/>
          <a:p>
            <a:r>
              <a:rPr lang="en-US" sz="2800" dirty="0"/>
              <a:t>+ ….</a:t>
            </a:r>
          </a:p>
        </p:txBody>
      </p:sp>
      <p:sp>
        <p:nvSpPr>
          <p:cNvPr id="12" name="TextBox 11">
            <a:extLst>
              <a:ext uri="{FF2B5EF4-FFF2-40B4-BE49-F238E27FC236}">
                <a16:creationId xmlns:a16="http://schemas.microsoft.com/office/drawing/2014/main" id="{D1829164-51C4-4F12-BAB6-550660EC0835}"/>
              </a:ext>
            </a:extLst>
          </p:cNvPr>
          <p:cNvSpPr txBox="1"/>
          <p:nvPr/>
        </p:nvSpPr>
        <p:spPr>
          <a:xfrm>
            <a:off x="174249" y="2795106"/>
            <a:ext cx="1256457" cy="1200329"/>
          </a:xfrm>
          <a:prstGeom prst="rect">
            <a:avLst/>
          </a:prstGeom>
          <a:noFill/>
        </p:spPr>
        <p:txBody>
          <a:bodyPr wrap="square" rtlCol="0">
            <a:spAutoFit/>
          </a:bodyPr>
          <a:lstStyle/>
          <a:p>
            <a:r>
              <a:rPr lang="en-US" sz="2400" dirty="0"/>
              <a:t>actual shape of string</a:t>
            </a:r>
          </a:p>
        </p:txBody>
      </p:sp>
      <p:sp>
        <p:nvSpPr>
          <p:cNvPr id="13" name="TextBox 12">
            <a:extLst>
              <a:ext uri="{FF2B5EF4-FFF2-40B4-BE49-F238E27FC236}">
                <a16:creationId xmlns:a16="http://schemas.microsoft.com/office/drawing/2014/main" id="{BD62C251-CC68-49B1-B646-50ACE05AB1B5}"/>
              </a:ext>
            </a:extLst>
          </p:cNvPr>
          <p:cNvSpPr txBox="1"/>
          <p:nvPr/>
        </p:nvSpPr>
        <p:spPr>
          <a:xfrm>
            <a:off x="1337607" y="3025052"/>
            <a:ext cx="364202" cy="523220"/>
          </a:xfrm>
          <a:prstGeom prst="rect">
            <a:avLst/>
          </a:prstGeom>
          <a:noFill/>
        </p:spPr>
        <p:txBody>
          <a:bodyPr wrap="square" rtlCol="0">
            <a:spAutoFit/>
          </a:bodyPr>
          <a:lstStyle/>
          <a:p>
            <a:r>
              <a:rPr lang="en-US" sz="2800" dirty="0"/>
              <a:t>=</a:t>
            </a:r>
          </a:p>
        </p:txBody>
      </p:sp>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F835A833-B4DD-4115-A01D-162779BD4B38}"/>
                  </a:ext>
                </a:extLst>
              </p:cNvPr>
              <p:cNvSpPr/>
              <p:nvPr/>
            </p:nvSpPr>
            <p:spPr>
              <a:xfrm>
                <a:off x="7166392" y="2757383"/>
                <a:ext cx="3901774" cy="523220"/>
              </a:xfrm>
              <a:prstGeom prst="rect">
                <a:avLst/>
              </a:prstGeom>
            </p:spPr>
            <p:txBody>
              <a:bodyPr wrap="none">
                <a:spAutoFit/>
              </a:bodyPr>
              <a:lstStyle/>
              <a:p>
                <a14:m>
                  <m:oMath xmlns:m="http://schemas.openxmlformats.org/officeDocument/2006/math">
                    <m:r>
                      <a:rPr lang="en-US" sz="2800" b="0" i="0" smtClean="0">
                        <a:latin typeface="Cambria Math" panose="02040503050406030204" pitchFamily="18" charset="0"/>
                      </a:rPr>
                      <m:t>|</m:t>
                    </m:r>
                    <m:d>
                      <m:dPr>
                        <m:begChr m:val=""/>
                        <m:endChr m:val="⟩"/>
                        <m:ctrlPr>
                          <a:rPr lang="en-US" sz="2800" b="0" i="1" smtClean="0">
                            <a:latin typeface="Cambria Math" panose="02040503050406030204" pitchFamily="18" charset="0"/>
                          </a:rPr>
                        </m:ctrlPr>
                      </m:dPr>
                      <m:e>
                        <m:r>
                          <a:rPr lang="en-US" sz="2800" b="0" i="1" smtClean="0">
                            <a:latin typeface="Cambria Math" panose="02040503050406030204" pitchFamily="18" charset="0"/>
                          </a:rPr>
                          <m:t>𝜓</m:t>
                        </m:r>
                      </m:e>
                    </m:d>
                    <m:r>
                      <a:rPr lang="en-US" sz="2800" b="0" i="1" smtClean="0">
                        <a:latin typeface="Cambria Math" panose="02040503050406030204" pitchFamily="18" charset="0"/>
                      </a:rPr>
                      <m:t>=</m:t>
                    </m:r>
                    <m:r>
                      <a:rPr lang="en-US" sz="2800">
                        <a:latin typeface="Cambria Math" panose="02040503050406030204" pitchFamily="18" charset="0"/>
                      </a:rPr>
                      <m:t>0.</m:t>
                    </m:r>
                    <m:r>
                      <a:rPr lang="en-US" sz="2800" i="1">
                        <a:latin typeface="Cambria Math" panose="02040503050406030204" pitchFamily="18" charset="0"/>
                      </a:rPr>
                      <m:t>71|</m:t>
                    </m:r>
                    <m:d>
                      <m:dPr>
                        <m:begChr m:val=""/>
                        <m:endChr m:val="⟩"/>
                        <m:ctrlPr>
                          <a:rPr lang="en-US" sz="2800" i="1">
                            <a:latin typeface="Cambria Math" panose="02040503050406030204" pitchFamily="18" charset="0"/>
                          </a:rPr>
                        </m:ctrlPr>
                      </m:dPr>
                      <m:e>
                        <m:r>
                          <a:rPr lang="en-US" sz="2800" i="1">
                            <a:latin typeface="Cambria Math" panose="02040503050406030204" pitchFamily="18" charset="0"/>
                          </a:rPr>
                          <m:t>0</m:t>
                        </m:r>
                      </m:e>
                    </m:d>
                    <m:r>
                      <a:rPr lang="en-US" sz="2800" i="1">
                        <a:latin typeface="Cambria Math" panose="02040503050406030204" pitchFamily="18" charset="0"/>
                      </a:rPr>
                      <m:t>+0.71|</m:t>
                    </m:r>
                    <m:d>
                      <m:dPr>
                        <m:begChr m:val=""/>
                        <m:endChr m:val="⟩"/>
                        <m:ctrlPr>
                          <a:rPr lang="en-US" sz="2800" i="1">
                            <a:latin typeface="Cambria Math" panose="02040503050406030204" pitchFamily="18" charset="0"/>
                          </a:rPr>
                        </m:ctrlPr>
                      </m:dPr>
                      <m:e>
                        <m:r>
                          <a:rPr lang="en-US" sz="2800" i="1">
                            <a:latin typeface="Cambria Math" panose="02040503050406030204" pitchFamily="18" charset="0"/>
                          </a:rPr>
                          <m:t>1</m:t>
                        </m:r>
                      </m:e>
                    </m:d>
                  </m:oMath>
                </a14:m>
                <a:r>
                  <a:rPr lang="en-US" sz="2800" dirty="0">
                    <a:latin typeface="Open Sans" panose="020B0606030504020204"/>
                  </a:rPr>
                  <a:t> </a:t>
                </a:r>
                <a:endParaRPr lang="en-US" sz="2800" dirty="0"/>
              </a:p>
            </p:txBody>
          </p:sp>
        </mc:Choice>
        <mc:Fallback xmlns="">
          <p:sp>
            <p:nvSpPr>
              <p:cNvPr id="15" name="Rectangle 14">
                <a:extLst>
                  <a:ext uri="{FF2B5EF4-FFF2-40B4-BE49-F238E27FC236}">
                    <a16:creationId xmlns:a16="http://schemas.microsoft.com/office/drawing/2014/main" id="{F835A833-B4DD-4115-A01D-162779BD4B38}"/>
                  </a:ext>
                </a:extLst>
              </p:cNvPr>
              <p:cNvSpPr>
                <a:spLocks noRot="1" noChangeAspect="1" noMove="1" noResize="1" noEditPoints="1" noAdjustHandles="1" noChangeArrowheads="1" noChangeShapeType="1" noTextEdit="1"/>
              </p:cNvSpPr>
              <p:nvPr/>
            </p:nvSpPr>
            <p:spPr>
              <a:xfrm>
                <a:off x="7166392" y="2757383"/>
                <a:ext cx="3901774" cy="523220"/>
              </a:xfrm>
              <a:prstGeom prst="rect">
                <a:avLst/>
              </a:prstGeom>
              <a:blipFill>
                <a:blip r:embed="rId7"/>
                <a:stretch>
                  <a:fillRect/>
                </a:stretch>
              </a:blipFill>
            </p:spPr>
            <p:txBody>
              <a:bodyPr/>
              <a:lstStyle/>
              <a:p>
                <a:r>
                  <a:rPr lang="en-US">
                    <a:noFill/>
                  </a:rPr>
                  <a:t> </a:t>
                </a:r>
              </a:p>
            </p:txBody>
          </p:sp>
        </mc:Fallback>
      </mc:AlternateContent>
      <p:sp>
        <p:nvSpPr>
          <p:cNvPr id="16" name="TextBox 15">
            <a:extLst>
              <a:ext uri="{FF2B5EF4-FFF2-40B4-BE49-F238E27FC236}">
                <a16:creationId xmlns:a16="http://schemas.microsoft.com/office/drawing/2014/main" id="{1CC4E536-49AB-440B-A1B1-18EC80FD0443}"/>
              </a:ext>
            </a:extLst>
          </p:cNvPr>
          <p:cNvSpPr txBox="1"/>
          <p:nvPr/>
        </p:nvSpPr>
        <p:spPr>
          <a:xfrm>
            <a:off x="2235200" y="1133050"/>
            <a:ext cx="1938351" cy="523220"/>
          </a:xfrm>
          <a:prstGeom prst="rect">
            <a:avLst/>
          </a:prstGeom>
          <a:noFill/>
        </p:spPr>
        <p:txBody>
          <a:bodyPr wrap="none" rtlCol="0">
            <a:spAutoFit/>
          </a:bodyPr>
          <a:lstStyle/>
          <a:p>
            <a:r>
              <a:rPr lang="en-US" sz="2800" dirty="0">
                <a:latin typeface="Open Sans" panose="020B0606030504020204"/>
              </a:rPr>
              <a:t>On a string</a:t>
            </a:r>
          </a:p>
        </p:txBody>
      </p:sp>
      <p:sp>
        <p:nvSpPr>
          <p:cNvPr id="17" name="TextBox 16">
            <a:extLst>
              <a:ext uri="{FF2B5EF4-FFF2-40B4-BE49-F238E27FC236}">
                <a16:creationId xmlns:a16="http://schemas.microsoft.com/office/drawing/2014/main" id="{63FF4E2D-7465-4D34-AD46-63C3961BC1D3}"/>
              </a:ext>
            </a:extLst>
          </p:cNvPr>
          <p:cNvSpPr txBox="1"/>
          <p:nvPr/>
        </p:nvSpPr>
        <p:spPr>
          <a:xfrm>
            <a:off x="8242300" y="1133050"/>
            <a:ext cx="1697901" cy="523220"/>
          </a:xfrm>
          <a:prstGeom prst="rect">
            <a:avLst/>
          </a:prstGeom>
          <a:noFill/>
        </p:spPr>
        <p:txBody>
          <a:bodyPr wrap="none" rtlCol="0">
            <a:spAutoFit/>
          </a:bodyPr>
          <a:lstStyle/>
          <a:p>
            <a:r>
              <a:rPr lang="en-US" sz="2800" dirty="0">
                <a:latin typeface="Open Sans" panose="020B0606030504020204"/>
              </a:rPr>
              <a:t>In a qubit</a:t>
            </a:r>
          </a:p>
        </p:txBody>
      </p:sp>
      <p:sp>
        <p:nvSpPr>
          <p:cNvPr id="18" name="TextBox 17">
            <a:extLst>
              <a:ext uri="{FF2B5EF4-FFF2-40B4-BE49-F238E27FC236}">
                <a16:creationId xmlns:a16="http://schemas.microsoft.com/office/drawing/2014/main" id="{B693555E-6A12-4348-B681-3BC12A072A4B}"/>
              </a:ext>
            </a:extLst>
          </p:cNvPr>
          <p:cNvSpPr txBox="1"/>
          <p:nvPr/>
        </p:nvSpPr>
        <p:spPr>
          <a:xfrm>
            <a:off x="399390" y="5512380"/>
            <a:ext cx="10724248" cy="830997"/>
          </a:xfrm>
          <a:prstGeom prst="rect">
            <a:avLst/>
          </a:prstGeom>
          <a:noFill/>
        </p:spPr>
        <p:txBody>
          <a:bodyPr wrap="square" rtlCol="0">
            <a:spAutoFit/>
          </a:bodyPr>
          <a:lstStyle/>
          <a:p>
            <a:r>
              <a:rPr lang="en-US" sz="2400" dirty="0">
                <a:latin typeface="Open Sans" panose="020B0606030504020204"/>
              </a:rPr>
              <a:t>This method of expressing a function as a superposition of modes is known as Fourier analysis</a:t>
            </a:r>
          </a:p>
        </p:txBody>
      </p:sp>
      <mc:AlternateContent xmlns:mc="http://schemas.openxmlformats.org/markup-compatibility/2006">
        <mc:Choice xmlns:p14="http://schemas.microsoft.com/office/powerpoint/2010/main" Requires="p14">
          <p:contentPart p14:bwMode="auto" r:id="rId8">
            <p14:nvContentPartPr>
              <p14:cNvPr id="3" name="Ink 2">
                <a:extLst>
                  <a:ext uri="{FF2B5EF4-FFF2-40B4-BE49-F238E27FC236}">
                    <a16:creationId xmlns:a16="http://schemas.microsoft.com/office/drawing/2014/main" id="{43C281E3-3704-4FA1-A122-B3300543C5FD}"/>
                  </a:ext>
                </a:extLst>
              </p14:cNvPr>
              <p14:cNvContentPartPr/>
              <p14:nvPr/>
            </p14:nvContentPartPr>
            <p14:xfrm>
              <a:off x="1397160" y="2685240"/>
              <a:ext cx="8992800" cy="2232360"/>
            </p14:xfrm>
          </p:contentPart>
        </mc:Choice>
        <mc:Fallback>
          <p:pic>
            <p:nvPicPr>
              <p:cNvPr id="3" name="Ink 2">
                <a:extLst>
                  <a:ext uri="{FF2B5EF4-FFF2-40B4-BE49-F238E27FC236}">
                    <a16:creationId xmlns:a16="http://schemas.microsoft.com/office/drawing/2014/main" id="{43C281E3-3704-4FA1-A122-B3300543C5FD}"/>
                  </a:ext>
                </a:extLst>
              </p:cNvPr>
              <p:cNvPicPr/>
              <p:nvPr/>
            </p:nvPicPr>
            <p:blipFill>
              <a:blip r:embed="rId9"/>
              <a:stretch>
                <a:fillRect/>
              </a:stretch>
            </p:blipFill>
            <p:spPr>
              <a:xfrm>
                <a:off x="1387800" y="2675880"/>
                <a:ext cx="9011520" cy="2251080"/>
              </a:xfrm>
              <a:prstGeom prst="rect">
                <a:avLst/>
              </a:prstGeom>
            </p:spPr>
          </p:pic>
        </mc:Fallback>
      </mc:AlternateContent>
    </p:spTree>
    <p:extLst>
      <p:ext uri="{BB962C8B-B14F-4D97-AF65-F5344CB8AC3E}">
        <p14:creationId xmlns:p14="http://schemas.microsoft.com/office/powerpoint/2010/main" val="2686116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AE4A5E-E931-4895-8789-06915153FB7E}"/>
              </a:ext>
            </a:extLst>
          </p:cNvPr>
          <p:cNvSpPr>
            <a:spLocks noGrp="1"/>
          </p:cNvSpPr>
          <p:nvPr>
            <p:ph type="title"/>
          </p:nvPr>
        </p:nvSpPr>
        <p:spPr/>
        <p:txBody>
          <a:bodyPr/>
          <a:lstStyle/>
          <a:p>
            <a:r>
              <a:rPr lang="en-US" dirty="0"/>
              <a:t>OBSERVATION POSTULATE</a:t>
            </a:r>
          </a:p>
        </p:txBody>
      </p:sp>
      <p:sp>
        <p:nvSpPr>
          <p:cNvPr id="3" name="Content Placeholder 2">
            <a:extLst>
              <a:ext uri="{FF2B5EF4-FFF2-40B4-BE49-F238E27FC236}">
                <a16:creationId xmlns:a16="http://schemas.microsoft.com/office/drawing/2014/main" id="{DE513FA8-8422-4529-814F-085C0B17BBF1}"/>
              </a:ext>
            </a:extLst>
          </p:cNvPr>
          <p:cNvSpPr>
            <a:spLocks noGrp="1"/>
          </p:cNvSpPr>
          <p:nvPr>
            <p:ph idx="1"/>
          </p:nvPr>
        </p:nvSpPr>
        <p:spPr/>
        <p:txBody>
          <a:bodyPr/>
          <a:lstStyle/>
          <a:p>
            <a:endParaRPr lang="en-US" dirty="0"/>
          </a:p>
          <a:p>
            <a:r>
              <a:rPr lang="en-US" dirty="0"/>
              <a:t>The only possible results of measuring an observable are the eigenvalues of its operator</a:t>
            </a:r>
          </a:p>
          <a:p>
            <a:endParaRPr lang="en-US" dirty="0"/>
          </a:p>
          <a:p>
            <a:endParaRPr lang="en-US" dirty="0"/>
          </a:p>
          <a:p>
            <a:r>
              <a:rPr lang="en-US" b="1" dirty="0"/>
              <a:t>On the guitar:</a:t>
            </a:r>
            <a:r>
              <a:rPr lang="en-US" dirty="0"/>
              <a:t> If you try to see the string, you will only see one of the modes, not the ripple</a:t>
            </a:r>
          </a:p>
        </p:txBody>
      </p:sp>
      <p:sp>
        <p:nvSpPr>
          <p:cNvPr id="4" name="Slide Number Placeholder 3">
            <a:extLst>
              <a:ext uri="{FF2B5EF4-FFF2-40B4-BE49-F238E27FC236}">
                <a16:creationId xmlns:a16="http://schemas.microsoft.com/office/drawing/2014/main" id="{0DF0C1D0-C2E8-4A6E-A823-777EED3EF857}"/>
              </a:ext>
            </a:extLst>
          </p:cNvPr>
          <p:cNvSpPr>
            <a:spLocks noGrp="1"/>
          </p:cNvSpPr>
          <p:nvPr>
            <p:ph type="sldNum" sz="quarter" idx="12"/>
          </p:nvPr>
        </p:nvSpPr>
        <p:spPr/>
        <p:txBody>
          <a:bodyPr/>
          <a:lstStyle/>
          <a:p>
            <a:r>
              <a:rPr lang="en-US"/>
              <a:t>-</a:t>
            </a:r>
            <a:fld id="{BD38AACF-A1E5-4B3D-A2A3-8556D0AADC37}" type="slidenum">
              <a:rPr lang="en-US" smtClean="0"/>
              <a:pPr/>
              <a:t>42</a:t>
            </a:fld>
            <a:r>
              <a:rPr lang="en-US"/>
              <a:t>-</a:t>
            </a:r>
            <a:endParaRPr lang="en-US" dirty="0"/>
          </a:p>
        </p:txBody>
      </p:sp>
      <mc:AlternateContent xmlns:mc="http://schemas.openxmlformats.org/markup-compatibility/2006">
        <mc:Choice xmlns:p14="http://schemas.microsoft.com/office/powerpoint/2010/main" Requires="p14">
          <p:contentPart p14:bwMode="auto" r:id="rId3">
            <p14:nvContentPartPr>
              <p14:cNvPr id="5" name="Ink 4">
                <a:extLst>
                  <a:ext uri="{FF2B5EF4-FFF2-40B4-BE49-F238E27FC236}">
                    <a16:creationId xmlns:a16="http://schemas.microsoft.com/office/drawing/2014/main" id="{BB68923D-6F80-4210-BB6A-05CEEBC0E6D3}"/>
                  </a:ext>
                </a:extLst>
              </p14:cNvPr>
              <p14:cNvContentPartPr/>
              <p14:nvPr/>
            </p14:nvContentPartPr>
            <p14:xfrm>
              <a:off x="1031400" y="3800880"/>
              <a:ext cx="10827720" cy="1985760"/>
            </p14:xfrm>
          </p:contentPart>
        </mc:Choice>
        <mc:Fallback>
          <p:pic>
            <p:nvPicPr>
              <p:cNvPr id="5" name="Ink 4">
                <a:extLst>
                  <a:ext uri="{FF2B5EF4-FFF2-40B4-BE49-F238E27FC236}">
                    <a16:creationId xmlns:a16="http://schemas.microsoft.com/office/drawing/2014/main" id="{BB68923D-6F80-4210-BB6A-05CEEBC0E6D3}"/>
                  </a:ext>
                </a:extLst>
              </p:cNvPr>
              <p:cNvPicPr/>
              <p:nvPr/>
            </p:nvPicPr>
            <p:blipFill>
              <a:blip r:embed="rId4"/>
              <a:stretch>
                <a:fillRect/>
              </a:stretch>
            </p:blipFill>
            <p:spPr>
              <a:xfrm>
                <a:off x="1022040" y="3791520"/>
                <a:ext cx="10846440" cy="2004480"/>
              </a:xfrm>
              <a:prstGeom prst="rect">
                <a:avLst/>
              </a:prstGeom>
            </p:spPr>
          </p:pic>
        </mc:Fallback>
      </mc:AlternateContent>
    </p:spTree>
    <p:extLst>
      <p:ext uri="{BB962C8B-B14F-4D97-AF65-F5344CB8AC3E}">
        <p14:creationId xmlns:p14="http://schemas.microsoft.com/office/powerpoint/2010/main" val="271139664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0B1CB-BF45-4DA3-ADF9-A6C97CB6BA30}"/>
              </a:ext>
            </a:extLst>
          </p:cNvPr>
          <p:cNvSpPr>
            <a:spLocks noGrp="1"/>
          </p:cNvSpPr>
          <p:nvPr>
            <p:ph type="title"/>
          </p:nvPr>
        </p:nvSpPr>
        <p:spPr/>
        <p:txBody>
          <a:bodyPr/>
          <a:lstStyle/>
          <a:p>
            <a:r>
              <a:rPr lang="en-US" dirty="0"/>
              <a:t>Probability postulate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3CBA4E4-BA6F-4C74-9777-577AD9400598}"/>
                  </a:ext>
                </a:extLst>
              </p:cNvPr>
              <p:cNvSpPr>
                <a:spLocks noGrp="1"/>
              </p:cNvSpPr>
              <p:nvPr>
                <p:ph idx="1"/>
              </p:nvPr>
            </p:nvSpPr>
            <p:spPr/>
            <p:txBody>
              <a:bodyPr/>
              <a:lstStyle/>
              <a:p>
                <a:pPr marL="0" indent="0">
                  <a:buNone/>
                </a:pPr>
                <a:endParaRPr lang="en-US" dirty="0"/>
              </a:p>
              <a:p>
                <a:r>
                  <a:rPr lang="en-US" dirty="0"/>
                  <a:t>Probability of observing an eigenvalue = modulus square of inner product of corresponding eigenvector with </a:t>
                </a:r>
                <a14:m>
                  <m:oMath xmlns:m="http://schemas.openxmlformats.org/officeDocument/2006/math">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i="1">
                            <a:latin typeface="Cambria Math" panose="02040503050406030204" pitchFamily="18" charset="0"/>
                          </a:rPr>
                          <m:t>𝜓</m:t>
                        </m:r>
                      </m:e>
                    </m:d>
                  </m:oMath>
                </a14:m>
                <a:endParaRPr lang="en-US" dirty="0"/>
              </a:p>
              <a:p>
                <a:endParaRPr lang="en-US" dirty="0"/>
              </a:p>
              <a:p>
                <a:endParaRPr lang="en-US" dirty="0"/>
              </a:p>
              <a:p>
                <a:r>
                  <a:rPr lang="en-US" b="1" dirty="0"/>
                  <a:t>On the guitar: </a:t>
                </a:r>
                <a:r>
                  <a:rPr lang="en-US" dirty="0"/>
                  <a:t>When you see the string, the probability of seeing a mode depends on its contribution to the initial wavefunction (the ripple when you pluck the string) </a:t>
                </a:r>
              </a:p>
            </p:txBody>
          </p:sp>
        </mc:Choice>
        <mc:Fallback xmlns="">
          <p:sp>
            <p:nvSpPr>
              <p:cNvPr id="3" name="Content Placeholder 2">
                <a:extLst>
                  <a:ext uri="{FF2B5EF4-FFF2-40B4-BE49-F238E27FC236}">
                    <a16:creationId xmlns:a16="http://schemas.microsoft.com/office/drawing/2014/main" id="{33CBA4E4-BA6F-4C74-9777-577AD9400598}"/>
                  </a:ext>
                </a:extLst>
              </p:cNvPr>
              <p:cNvSpPr>
                <a:spLocks noGrp="1" noRot="1" noChangeAspect="1" noMove="1" noResize="1" noEditPoints="1" noAdjustHandles="1" noChangeArrowheads="1" noChangeShapeType="1" noTextEdit="1"/>
              </p:cNvSpPr>
              <p:nvPr>
                <p:ph idx="1"/>
              </p:nvPr>
            </p:nvSpPr>
            <p:spPr>
              <a:blipFill>
                <a:blip r:embed="rId2"/>
                <a:stretch>
                  <a:fillRect l="-954"/>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720CE97B-ACD8-4EBA-9336-34D7FDB08DCF}"/>
              </a:ext>
            </a:extLst>
          </p:cNvPr>
          <p:cNvSpPr>
            <a:spLocks noGrp="1"/>
          </p:cNvSpPr>
          <p:nvPr>
            <p:ph type="sldNum" sz="quarter" idx="12"/>
          </p:nvPr>
        </p:nvSpPr>
        <p:spPr/>
        <p:txBody>
          <a:bodyPr/>
          <a:lstStyle/>
          <a:p>
            <a:r>
              <a:rPr lang="en-US"/>
              <a:t>-</a:t>
            </a:r>
            <a:fld id="{BD38AACF-A1E5-4B3D-A2A3-8556D0AADC37}" type="slidenum">
              <a:rPr lang="en-US" smtClean="0"/>
              <a:pPr/>
              <a:t>43</a:t>
            </a:fld>
            <a:r>
              <a:rPr lang="en-US"/>
              <a:t>-</a:t>
            </a:r>
            <a:endParaRPr lang="en-US" dirty="0"/>
          </a:p>
        </p:txBody>
      </p:sp>
      <mc:AlternateContent xmlns:mc="http://schemas.openxmlformats.org/markup-compatibility/2006">
        <mc:Choice xmlns:p14="http://schemas.microsoft.com/office/powerpoint/2010/main" Requires="p14">
          <p:contentPart p14:bwMode="auto" r:id="rId3">
            <p14:nvContentPartPr>
              <p14:cNvPr id="5" name="Ink 4">
                <a:extLst>
                  <a:ext uri="{FF2B5EF4-FFF2-40B4-BE49-F238E27FC236}">
                    <a16:creationId xmlns:a16="http://schemas.microsoft.com/office/drawing/2014/main" id="{8C1596CF-90FD-45F6-BCC9-32805B0916DE}"/>
                  </a:ext>
                </a:extLst>
              </p14:cNvPr>
              <p14:cNvContentPartPr/>
              <p14:nvPr/>
            </p14:nvContentPartPr>
            <p14:xfrm>
              <a:off x="1230120" y="4592880"/>
              <a:ext cx="6069960" cy="1882800"/>
            </p14:xfrm>
          </p:contentPart>
        </mc:Choice>
        <mc:Fallback>
          <p:pic>
            <p:nvPicPr>
              <p:cNvPr id="5" name="Ink 4">
                <a:extLst>
                  <a:ext uri="{FF2B5EF4-FFF2-40B4-BE49-F238E27FC236}">
                    <a16:creationId xmlns:a16="http://schemas.microsoft.com/office/drawing/2014/main" id="{8C1596CF-90FD-45F6-BCC9-32805B0916DE}"/>
                  </a:ext>
                </a:extLst>
              </p:cNvPr>
              <p:cNvPicPr/>
              <p:nvPr/>
            </p:nvPicPr>
            <p:blipFill>
              <a:blip r:embed="rId4"/>
              <a:stretch>
                <a:fillRect/>
              </a:stretch>
            </p:blipFill>
            <p:spPr>
              <a:xfrm>
                <a:off x="1220760" y="4583520"/>
                <a:ext cx="6088680" cy="1901520"/>
              </a:xfrm>
              <a:prstGeom prst="rect">
                <a:avLst/>
              </a:prstGeom>
            </p:spPr>
          </p:pic>
        </mc:Fallback>
      </mc:AlternateContent>
    </p:spTree>
    <p:extLst>
      <p:ext uri="{BB962C8B-B14F-4D97-AF65-F5344CB8AC3E}">
        <p14:creationId xmlns:p14="http://schemas.microsoft.com/office/powerpoint/2010/main" val="235832176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0A488E-ABD9-4C41-A7CA-0E44812CBA81}"/>
              </a:ext>
            </a:extLst>
          </p:cNvPr>
          <p:cNvSpPr>
            <a:spLocks noGrp="1"/>
          </p:cNvSpPr>
          <p:nvPr>
            <p:ph type="title"/>
          </p:nvPr>
        </p:nvSpPr>
        <p:spPr/>
        <p:txBody>
          <a:bodyPr/>
          <a:lstStyle/>
          <a:p>
            <a:r>
              <a:rPr lang="en-US" dirty="0"/>
              <a:t>Collapse postulate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E87542B-8D2D-4B44-94B8-2DC1C3277022}"/>
                  </a:ext>
                </a:extLst>
              </p:cNvPr>
              <p:cNvSpPr>
                <a:spLocks noGrp="1"/>
              </p:cNvSpPr>
              <p:nvPr>
                <p:ph idx="1"/>
              </p:nvPr>
            </p:nvSpPr>
            <p:spPr/>
            <p:txBody>
              <a:bodyPr/>
              <a:lstStyle/>
              <a:p>
                <a:endParaRPr lang="en-US" dirty="0"/>
              </a:p>
              <a:p>
                <a:r>
                  <a:rPr lang="en-US" dirty="0"/>
                  <a:t>After measurement, </a:t>
                </a:r>
                <a14:m>
                  <m:oMath xmlns:m="http://schemas.openxmlformats.org/officeDocument/2006/math">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i="1">
                            <a:latin typeface="Cambria Math" panose="02040503050406030204" pitchFamily="18" charset="0"/>
                          </a:rPr>
                          <m:t>𝜓</m:t>
                        </m:r>
                      </m:e>
                    </m:d>
                  </m:oMath>
                </a14:m>
                <a:r>
                  <a:rPr lang="en-US" dirty="0"/>
                  <a:t> is equal to the eigenvector corresponding to the observed eigenvalue</a:t>
                </a:r>
              </a:p>
              <a:p>
                <a:endParaRPr lang="en-US" dirty="0"/>
              </a:p>
              <a:p>
                <a:endParaRPr lang="en-US" dirty="0"/>
              </a:p>
              <a:p>
                <a:r>
                  <a:rPr lang="en-US" b="1" dirty="0"/>
                  <a:t>On the guitar: </a:t>
                </a:r>
                <a:r>
                  <a:rPr lang="en-US" dirty="0"/>
                  <a:t>After you see the guitar string, it remains in the mode you observed</a:t>
                </a:r>
              </a:p>
            </p:txBody>
          </p:sp>
        </mc:Choice>
        <mc:Fallback xmlns="">
          <p:sp>
            <p:nvSpPr>
              <p:cNvPr id="3" name="Content Placeholder 2">
                <a:extLst>
                  <a:ext uri="{FF2B5EF4-FFF2-40B4-BE49-F238E27FC236}">
                    <a16:creationId xmlns:a16="http://schemas.microsoft.com/office/drawing/2014/main" id="{7E87542B-8D2D-4B44-94B8-2DC1C3277022}"/>
                  </a:ext>
                </a:extLst>
              </p:cNvPr>
              <p:cNvSpPr>
                <a:spLocks noGrp="1" noRot="1" noChangeAspect="1" noMove="1" noResize="1" noEditPoints="1" noAdjustHandles="1" noChangeArrowheads="1" noChangeShapeType="1" noTextEdit="1"/>
              </p:cNvSpPr>
              <p:nvPr>
                <p:ph idx="1"/>
              </p:nvPr>
            </p:nvSpPr>
            <p:spPr>
              <a:blipFill>
                <a:blip r:embed="rId3"/>
                <a:stretch>
                  <a:fillRect l="-954"/>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08B53A82-2075-4F72-8805-F3DE1432F32C}"/>
              </a:ext>
            </a:extLst>
          </p:cNvPr>
          <p:cNvSpPr>
            <a:spLocks noGrp="1"/>
          </p:cNvSpPr>
          <p:nvPr>
            <p:ph type="sldNum" sz="quarter" idx="12"/>
          </p:nvPr>
        </p:nvSpPr>
        <p:spPr/>
        <p:txBody>
          <a:bodyPr/>
          <a:lstStyle/>
          <a:p>
            <a:r>
              <a:rPr lang="en-US"/>
              <a:t>-</a:t>
            </a:r>
            <a:fld id="{BD38AACF-A1E5-4B3D-A2A3-8556D0AADC37}" type="slidenum">
              <a:rPr lang="en-US" smtClean="0"/>
              <a:pPr/>
              <a:t>44</a:t>
            </a:fld>
            <a:r>
              <a:rPr lang="en-US"/>
              <a:t>-</a:t>
            </a:r>
            <a:endParaRPr lang="en-US" dirty="0"/>
          </a:p>
        </p:txBody>
      </p:sp>
      <mc:AlternateContent xmlns:mc="http://schemas.openxmlformats.org/markup-compatibility/2006">
        <mc:Choice xmlns:p14="http://schemas.microsoft.com/office/powerpoint/2010/main" Requires="p14">
          <p:contentPart p14:bwMode="auto" r:id="rId4">
            <p14:nvContentPartPr>
              <p14:cNvPr id="5" name="Ink 4">
                <a:extLst>
                  <a:ext uri="{FF2B5EF4-FFF2-40B4-BE49-F238E27FC236}">
                    <a16:creationId xmlns:a16="http://schemas.microsoft.com/office/drawing/2014/main" id="{8154BA9E-2378-4A9D-B32A-9B1A4037C2B9}"/>
                  </a:ext>
                </a:extLst>
              </p14:cNvPr>
              <p14:cNvContentPartPr/>
              <p14:nvPr/>
            </p14:nvContentPartPr>
            <p14:xfrm>
              <a:off x="1686600" y="4234320"/>
              <a:ext cx="10292400" cy="1936440"/>
            </p14:xfrm>
          </p:contentPart>
        </mc:Choice>
        <mc:Fallback>
          <p:pic>
            <p:nvPicPr>
              <p:cNvPr id="5" name="Ink 4">
                <a:extLst>
                  <a:ext uri="{FF2B5EF4-FFF2-40B4-BE49-F238E27FC236}">
                    <a16:creationId xmlns:a16="http://schemas.microsoft.com/office/drawing/2014/main" id="{8154BA9E-2378-4A9D-B32A-9B1A4037C2B9}"/>
                  </a:ext>
                </a:extLst>
              </p:cNvPr>
              <p:cNvPicPr/>
              <p:nvPr/>
            </p:nvPicPr>
            <p:blipFill>
              <a:blip r:embed="rId5"/>
              <a:stretch>
                <a:fillRect/>
              </a:stretch>
            </p:blipFill>
            <p:spPr>
              <a:xfrm>
                <a:off x="1677240" y="4224960"/>
                <a:ext cx="10311120" cy="1955160"/>
              </a:xfrm>
              <a:prstGeom prst="rect">
                <a:avLst/>
              </a:prstGeom>
            </p:spPr>
          </p:pic>
        </mc:Fallback>
      </mc:AlternateContent>
    </p:spTree>
    <p:extLst>
      <p:ext uri="{BB962C8B-B14F-4D97-AF65-F5344CB8AC3E}">
        <p14:creationId xmlns:p14="http://schemas.microsoft.com/office/powerpoint/2010/main" val="21690553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6C7E3B-396F-4ECF-A4CD-FEA84FA71C76}"/>
              </a:ext>
            </a:extLst>
          </p:cNvPr>
          <p:cNvSpPr>
            <a:spLocks noGrp="1"/>
          </p:cNvSpPr>
          <p:nvPr>
            <p:ph type="title"/>
          </p:nvPr>
        </p:nvSpPr>
        <p:spPr/>
        <p:txBody>
          <a:bodyPr/>
          <a:lstStyle/>
          <a:p>
            <a:r>
              <a:rPr lang="en-US" dirty="0"/>
              <a:t>Questions from past week</a:t>
            </a:r>
          </a:p>
        </p:txBody>
      </p:sp>
      <p:sp>
        <p:nvSpPr>
          <p:cNvPr id="3" name="Content Placeholder 2">
            <a:extLst>
              <a:ext uri="{FF2B5EF4-FFF2-40B4-BE49-F238E27FC236}">
                <a16:creationId xmlns:a16="http://schemas.microsoft.com/office/drawing/2014/main" id="{E68DD31D-2D94-4013-8637-3B380E4BF9DF}"/>
              </a:ext>
            </a:extLst>
          </p:cNvPr>
          <p:cNvSpPr>
            <a:spLocks noGrp="1"/>
          </p:cNvSpPr>
          <p:nvPr>
            <p:ph idx="1"/>
          </p:nvPr>
        </p:nvSpPr>
        <p:spPr/>
        <p:txBody>
          <a:bodyPr/>
          <a:lstStyle/>
          <a:p>
            <a:pPr marL="0" indent="0">
              <a:buNone/>
            </a:pPr>
            <a:r>
              <a:rPr lang="en-US" dirty="0"/>
              <a:t>What if we tried to measure the spin along x and z at the same time?</a:t>
            </a:r>
          </a:p>
        </p:txBody>
      </p:sp>
      <p:sp>
        <p:nvSpPr>
          <p:cNvPr id="4" name="Slide Number Placeholder 3">
            <a:extLst>
              <a:ext uri="{FF2B5EF4-FFF2-40B4-BE49-F238E27FC236}">
                <a16:creationId xmlns:a16="http://schemas.microsoft.com/office/drawing/2014/main" id="{5229990D-AFF0-4BA9-9AE2-26608A9D1F01}"/>
              </a:ext>
            </a:extLst>
          </p:cNvPr>
          <p:cNvSpPr>
            <a:spLocks noGrp="1"/>
          </p:cNvSpPr>
          <p:nvPr>
            <p:ph type="sldNum" sz="quarter" idx="12"/>
          </p:nvPr>
        </p:nvSpPr>
        <p:spPr/>
        <p:txBody>
          <a:bodyPr/>
          <a:lstStyle/>
          <a:p>
            <a:r>
              <a:rPr lang="en-US"/>
              <a:t>-</a:t>
            </a:r>
            <a:fld id="{BD38AACF-A1E5-4B3D-A2A3-8556D0AADC37}" type="slidenum">
              <a:rPr lang="en-US" smtClean="0"/>
              <a:pPr/>
              <a:t>5</a:t>
            </a:fld>
            <a:r>
              <a:rPr lang="en-US"/>
              <a:t>-</a:t>
            </a:r>
            <a:endParaRPr lang="en-US" dirty="0"/>
          </a:p>
        </p:txBody>
      </p:sp>
      <mc:AlternateContent xmlns:mc="http://schemas.openxmlformats.org/markup-compatibility/2006">
        <mc:Choice xmlns:p14="http://schemas.microsoft.com/office/powerpoint/2010/main" Requires="p14">
          <p:contentPart p14:bwMode="auto" r:id="rId2">
            <p14:nvContentPartPr>
              <p14:cNvPr id="5" name="Ink 4">
                <a:extLst>
                  <a:ext uri="{FF2B5EF4-FFF2-40B4-BE49-F238E27FC236}">
                    <a16:creationId xmlns:a16="http://schemas.microsoft.com/office/drawing/2014/main" id="{4BFA8CA4-EE89-4510-BFC5-1A82D4A4D3CB}"/>
                  </a:ext>
                </a:extLst>
              </p14:cNvPr>
              <p14:cNvContentPartPr/>
              <p14:nvPr/>
            </p14:nvContentPartPr>
            <p14:xfrm>
              <a:off x="410400" y="1554840"/>
              <a:ext cx="11184840" cy="4840560"/>
            </p14:xfrm>
          </p:contentPart>
        </mc:Choice>
        <mc:Fallback>
          <p:pic>
            <p:nvPicPr>
              <p:cNvPr id="5" name="Ink 4">
                <a:extLst>
                  <a:ext uri="{FF2B5EF4-FFF2-40B4-BE49-F238E27FC236}">
                    <a16:creationId xmlns:a16="http://schemas.microsoft.com/office/drawing/2014/main" id="{4BFA8CA4-EE89-4510-BFC5-1A82D4A4D3CB}"/>
                  </a:ext>
                </a:extLst>
              </p:cNvPr>
              <p:cNvPicPr/>
              <p:nvPr/>
            </p:nvPicPr>
            <p:blipFill>
              <a:blip r:embed="rId3"/>
              <a:stretch>
                <a:fillRect/>
              </a:stretch>
            </p:blipFill>
            <p:spPr>
              <a:xfrm>
                <a:off x="401040" y="1545480"/>
                <a:ext cx="11203560" cy="4859280"/>
              </a:xfrm>
              <a:prstGeom prst="rect">
                <a:avLst/>
              </a:prstGeom>
            </p:spPr>
          </p:pic>
        </mc:Fallback>
      </mc:AlternateContent>
    </p:spTree>
    <p:extLst>
      <p:ext uri="{BB962C8B-B14F-4D97-AF65-F5344CB8AC3E}">
        <p14:creationId xmlns:p14="http://schemas.microsoft.com/office/powerpoint/2010/main" val="1893244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941DA-B937-4CFE-9127-0E96EC52FBC8}"/>
              </a:ext>
            </a:extLst>
          </p:cNvPr>
          <p:cNvSpPr>
            <a:spLocks noGrp="1"/>
          </p:cNvSpPr>
          <p:nvPr>
            <p:ph type="title"/>
          </p:nvPr>
        </p:nvSpPr>
        <p:spPr/>
        <p:txBody>
          <a:bodyPr/>
          <a:lstStyle/>
          <a:p>
            <a:r>
              <a:rPr lang="en-US" dirty="0"/>
              <a:t>Learning objectives FOR LAB 13</a:t>
            </a:r>
          </a:p>
        </p:txBody>
      </p:sp>
      <p:sp>
        <p:nvSpPr>
          <p:cNvPr id="4" name="Slide Number Placeholder 3">
            <a:extLst>
              <a:ext uri="{FF2B5EF4-FFF2-40B4-BE49-F238E27FC236}">
                <a16:creationId xmlns:a16="http://schemas.microsoft.com/office/drawing/2014/main" id="{89D75AED-A651-4F96-8F6F-17618CCB4BB4}"/>
              </a:ext>
            </a:extLst>
          </p:cNvPr>
          <p:cNvSpPr>
            <a:spLocks noGrp="1"/>
          </p:cNvSpPr>
          <p:nvPr>
            <p:ph type="sldNum" sz="quarter" idx="12"/>
          </p:nvPr>
        </p:nvSpPr>
        <p:spPr/>
        <p:txBody>
          <a:bodyPr/>
          <a:lstStyle/>
          <a:p>
            <a:r>
              <a:rPr lang="en-US"/>
              <a:t>-</a:t>
            </a:r>
            <a:fld id="{BD38AACF-A1E5-4B3D-A2A3-8556D0AADC37}" type="slidenum">
              <a:rPr lang="en-US" smtClean="0"/>
              <a:pPr/>
              <a:t>6</a:t>
            </a:fld>
            <a:r>
              <a:rPr lang="en-US"/>
              <a:t>-</a:t>
            </a:r>
            <a:endParaRPr lang="en-US" dirty="0"/>
          </a:p>
        </p:txBody>
      </p:sp>
      <p:sp>
        <p:nvSpPr>
          <p:cNvPr id="7" name="Text Placeholder 2">
            <a:extLst>
              <a:ext uri="{FF2B5EF4-FFF2-40B4-BE49-F238E27FC236}">
                <a16:creationId xmlns:a16="http://schemas.microsoft.com/office/drawing/2014/main" id="{D57ABFA2-6105-464D-B5CF-DE92EFA06C16}"/>
              </a:ext>
            </a:extLst>
          </p:cNvPr>
          <p:cNvSpPr txBox="1">
            <a:spLocks/>
          </p:cNvSpPr>
          <p:nvPr/>
        </p:nvSpPr>
        <p:spPr>
          <a:xfrm>
            <a:off x="620982" y="903028"/>
            <a:ext cx="10656618" cy="5337493"/>
          </a:xfrm>
          <a:prstGeom prst="rect">
            <a:avLst/>
          </a:prstGeom>
        </p:spPr>
        <p:txBody>
          <a:bodyPr vert="horz" lIns="91440" tIns="45720" rIns="91440" bIns="45720" rtlCol="0">
            <a:normAutofit fontScale="92500"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lnSpc>
                <a:spcPct val="150000"/>
              </a:lnSpc>
              <a:spcAft>
                <a:spcPts val="600"/>
              </a:spcAft>
              <a:buFont typeface="Arial" panose="020B0604020202020204" pitchFamily="34" charset="0"/>
              <a:buChar char="•"/>
            </a:pPr>
            <a:r>
              <a:rPr lang="en-US" sz="2800" dirty="0">
                <a:latin typeface="Open Sans" panose="020B0606030504020204" pitchFamily="34" charset="0"/>
                <a:ea typeface="Open Sans" panose="020B0606030504020204" pitchFamily="34" charset="0"/>
                <a:cs typeface="Open Sans" panose="020B0606030504020204" pitchFamily="34" charset="0"/>
              </a:rPr>
              <a:t>Understanding the ‘quantum’ in ‘quantum computing’</a:t>
            </a:r>
          </a:p>
          <a:p>
            <a:pPr marL="800100" lvl="1" indent="-342900" algn="l">
              <a:lnSpc>
                <a:spcPct val="150000"/>
              </a:lnSpc>
              <a:spcAft>
                <a:spcPts val="600"/>
              </a:spcAft>
              <a:buFont typeface="Arial" panose="020B0604020202020204" pitchFamily="34" charset="0"/>
              <a:buChar char="•"/>
            </a:pPr>
            <a:r>
              <a:rPr lang="en-US" sz="2400" dirty="0">
                <a:latin typeface="Open Sans" panose="020B0606030504020204" pitchFamily="34" charset="0"/>
                <a:ea typeface="Open Sans" panose="020B0606030504020204" pitchFamily="34" charset="0"/>
                <a:cs typeface="Open Sans" panose="020B0606030504020204" pitchFamily="34" charset="0"/>
              </a:rPr>
              <a:t>Waves on a string</a:t>
            </a:r>
          </a:p>
          <a:p>
            <a:pPr marL="800100" lvl="1" indent="-342900" algn="l">
              <a:lnSpc>
                <a:spcPct val="150000"/>
              </a:lnSpc>
              <a:spcAft>
                <a:spcPts val="600"/>
              </a:spcAft>
              <a:buFont typeface="Arial" panose="020B0604020202020204" pitchFamily="34" charset="0"/>
              <a:buChar char="•"/>
            </a:pPr>
            <a:r>
              <a:rPr lang="en-US" sz="2400" dirty="0">
                <a:latin typeface="Open Sans" panose="020B0606030504020204" pitchFamily="34" charset="0"/>
                <a:ea typeface="Open Sans" panose="020B0606030504020204" pitchFamily="34" charset="0"/>
                <a:cs typeface="Open Sans" panose="020B0606030504020204" pitchFamily="34" charset="0"/>
              </a:rPr>
              <a:t>Modes and eigenfunctions</a:t>
            </a:r>
          </a:p>
          <a:p>
            <a:pPr marL="800100" lvl="1" indent="-342900" algn="l">
              <a:lnSpc>
                <a:spcPct val="150000"/>
              </a:lnSpc>
              <a:spcAft>
                <a:spcPts val="600"/>
              </a:spcAft>
              <a:buFont typeface="Arial" panose="020B0604020202020204" pitchFamily="34" charset="0"/>
              <a:buChar char="•"/>
            </a:pPr>
            <a:r>
              <a:rPr lang="en-US" sz="2400" dirty="0">
                <a:latin typeface="Open Sans" panose="020B0606030504020204" pitchFamily="34" charset="0"/>
                <a:ea typeface="Open Sans" panose="020B0606030504020204" pitchFamily="34" charset="0"/>
                <a:cs typeface="Open Sans" panose="020B0606030504020204" pitchFamily="34" charset="0"/>
              </a:rPr>
              <a:t>Modes in the quantum world</a:t>
            </a:r>
          </a:p>
          <a:p>
            <a:pPr marL="457200" indent="-457200" algn="l">
              <a:lnSpc>
                <a:spcPct val="150000"/>
              </a:lnSpc>
              <a:spcAft>
                <a:spcPts val="600"/>
              </a:spcAft>
              <a:buFont typeface="Arial" panose="020B0604020202020204" pitchFamily="34" charset="0"/>
              <a:buChar char="•"/>
            </a:pPr>
            <a:r>
              <a:rPr lang="en-US" sz="2800" dirty="0">
                <a:latin typeface="Open Sans" panose="020B0606030504020204" pitchFamily="34" charset="0"/>
                <a:ea typeface="Open Sans" panose="020B0606030504020204" pitchFamily="34" charset="0"/>
                <a:cs typeface="Open Sans" panose="020B0606030504020204" pitchFamily="34" charset="0"/>
              </a:rPr>
              <a:t>Using the postulates of quantum mechanics</a:t>
            </a:r>
          </a:p>
          <a:p>
            <a:pPr marL="914400" lvl="1" indent="-457200" algn="l">
              <a:lnSpc>
                <a:spcPct val="150000"/>
              </a:lnSpc>
              <a:spcAft>
                <a:spcPts val="600"/>
              </a:spcAft>
              <a:buFont typeface="Arial" panose="020B0604020202020204" pitchFamily="34" charset="0"/>
              <a:buChar char="•"/>
            </a:pPr>
            <a:r>
              <a:rPr lang="en-US" sz="2400" dirty="0">
                <a:latin typeface="Open Sans" panose="020B0606030504020204" pitchFamily="34" charset="0"/>
                <a:ea typeface="Open Sans" panose="020B0606030504020204" pitchFamily="34" charset="0"/>
                <a:cs typeface="Open Sans" panose="020B0606030504020204" pitchFamily="34" charset="0"/>
              </a:rPr>
              <a:t>Stern-Gerlach experiment revisited</a:t>
            </a:r>
          </a:p>
          <a:p>
            <a:pPr marL="914400" lvl="1" indent="-457200" algn="l">
              <a:lnSpc>
                <a:spcPct val="150000"/>
              </a:lnSpc>
              <a:spcAft>
                <a:spcPts val="600"/>
              </a:spcAft>
              <a:buFont typeface="Arial" panose="020B0604020202020204" pitchFamily="34" charset="0"/>
              <a:buChar char="•"/>
            </a:pPr>
            <a:r>
              <a:rPr lang="en-US" sz="2400" dirty="0">
                <a:latin typeface="Open Sans" panose="020B0606030504020204" pitchFamily="34" charset="0"/>
                <a:ea typeface="Open Sans" panose="020B0606030504020204" pitchFamily="34" charset="0"/>
                <a:cs typeface="Open Sans" panose="020B0606030504020204" pitchFamily="34" charset="0"/>
              </a:rPr>
              <a:t>Applying the postulates to the SG experiment</a:t>
            </a:r>
          </a:p>
          <a:p>
            <a:pPr marL="457200" indent="-457200" algn="l">
              <a:lnSpc>
                <a:spcPct val="150000"/>
              </a:lnSpc>
              <a:spcAft>
                <a:spcPts val="600"/>
              </a:spcAft>
              <a:buFont typeface="Arial" panose="020B0604020202020204" pitchFamily="34" charset="0"/>
              <a:buChar char="•"/>
            </a:pPr>
            <a:r>
              <a:rPr lang="en-US" sz="2800" dirty="0">
                <a:solidFill>
                  <a:schemeClr val="accent1">
                    <a:lumMod val="60000"/>
                    <a:lumOff val="40000"/>
                  </a:schemeClr>
                </a:solidFill>
                <a:latin typeface="Open Sans" panose="020B0606030504020204" pitchFamily="34" charset="0"/>
                <a:ea typeface="Open Sans" panose="020B0606030504020204" pitchFamily="34" charset="0"/>
                <a:cs typeface="Open Sans" panose="020B0606030504020204" pitchFamily="34" charset="0"/>
              </a:rPr>
              <a:t>“Quantum Mechanics” on a guitar string*</a:t>
            </a:r>
          </a:p>
        </p:txBody>
      </p:sp>
      <p:sp>
        <p:nvSpPr>
          <p:cNvPr id="8" name="TextBox 7">
            <a:extLst>
              <a:ext uri="{FF2B5EF4-FFF2-40B4-BE49-F238E27FC236}">
                <a16:creationId xmlns:a16="http://schemas.microsoft.com/office/drawing/2014/main" id="{18B7C1D2-CA68-4A88-83E7-D0FFCAFE2659}"/>
              </a:ext>
            </a:extLst>
          </p:cNvPr>
          <p:cNvSpPr txBox="1"/>
          <p:nvPr/>
        </p:nvSpPr>
        <p:spPr>
          <a:xfrm>
            <a:off x="9233754" y="5920552"/>
            <a:ext cx="2212080" cy="400110"/>
          </a:xfrm>
          <a:prstGeom prst="rect">
            <a:avLst/>
          </a:prstGeom>
          <a:noFill/>
        </p:spPr>
        <p:txBody>
          <a:bodyPr wrap="none" rtlCol="0">
            <a:spAutoFit/>
          </a:bodyPr>
          <a:lstStyle/>
          <a:p>
            <a:r>
              <a:rPr lang="en-US" sz="2000" dirty="0">
                <a:solidFill>
                  <a:schemeClr val="accent1">
                    <a:lumMod val="60000"/>
                    <a:lumOff val="40000"/>
                  </a:schemeClr>
                </a:solidFill>
                <a:latin typeface="Open Sans" panose="020B0606030504020204"/>
              </a:rPr>
              <a:t>*Optional content</a:t>
            </a:r>
          </a:p>
        </p:txBody>
      </p:sp>
    </p:spTree>
    <p:extLst>
      <p:ext uri="{BB962C8B-B14F-4D97-AF65-F5344CB8AC3E}">
        <p14:creationId xmlns:p14="http://schemas.microsoft.com/office/powerpoint/2010/main" val="25635384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C870D3-FCF2-44DA-8AD9-E8C8F820C8AA}"/>
              </a:ext>
            </a:extLst>
          </p:cNvPr>
          <p:cNvSpPr>
            <a:spLocks noGrp="1"/>
          </p:cNvSpPr>
          <p:nvPr>
            <p:ph type="title"/>
          </p:nvPr>
        </p:nvSpPr>
        <p:spPr/>
        <p:txBody>
          <a:bodyPr/>
          <a:lstStyle/>
          <a:p>
            <a:r>
              <a:rPr lang="en-US" dirty="0"/>
              <a:t>motivation</a:t>
            </a:r>
          </a:p>
        </p:txBody>
      </p:sp>
      <p:sp>
        <p:nvSpPr>
          <p:cNvPr id="3" name="Content Placeholder 2">
            <a:extLst>
              <a:ext uri="{FF2B5EF4-FFF2-40B4-BE49-F238E27FC236}">
                <a16:creationId xmlns:a16="http://schemas.microsoft.com/office/drawing/2014/main" id="{C0C7D4BC-E087-4D78-8390-8CF083F030D2}"/>
              </a:ext>
            </a:extLst>
          </p:cNvPr>
          <p:cNvSpPr>
            <a:spLocks noGrp="1"/>
          </p:cNvSpPr>
          <p:nvPr>
            <p:ph idx="1"/>
          </p:nvPr>
        </p:nvSpPr>
        <p:spPr/>
        <p:txBody>
          <a:bodyPr/>
          <a:lstStyle/>
          <a:p>
            <a:pPr marL="0" indent="0">
              <a:buNone/>
            </a:pPr>
            <a:r>
              <a:rPr lang="en-US" b="1" dirty="0"/>
              <a:t>Why are we learning quantum mechanics?</a:t>
            </a:r>
          </a:p>
          <a:p>
            <a:endParaRPr lang="en-US" dirty="0"/>
          </a:p>
          <a:p>
            <a:r>
              <a:rPr lang="en-US" dirty="0"/>
              <a:t>Qubits are made of objects that show wave- and particle-like behavior!</a:t>
            </a:r>
          </a:p>
          <a:p>
            <a:endParaRPr lang="en-US" dirty="0"/>
          </a:p>
          <a:p>
            <a:r>
              <a:rPr lang="en-US" dirty="0"/>
              <a:t>Quantum mechanics is the mathematical description of objects that show such behavior</a:t>
            </a:r>
          </a:p>
          <a:p>
            <a:endParaRPr lang="en-US" dirty="0"/>
          </a:p>
          <a:p>
            <a:r>
              <a:rPr lang="en-US" dirty="0"/>
              <a:t>Qubits and quantum gates are governed by the rules of quantum mechanics</a:t>
            </a:r>
          </a:p>
          <a:p>
            <a:pPr marL="0" indent="0">
              <a:buNone/>
            </a:pPr>
            <a:endParaRPr lang="en-US" dirty="0"/>
          </a:p>
        </p:txBody>
      </p:sp>
      <p:sp>
        <p:nvSpPr>
          <p:cNvPr id="4" name="Slide Number Placeholder 3">
            <a:extLst>
              <a:ext uri="{FF2B5EF4-FFF2-40B4-BE49-F238E27FC236}">
                <a16:creationId xmlns:a16="http://schemas.microsoft.com/office/drawing/2014/main" id="{D8DEF85F-8565-433B-B108-6F4AFE11C289}"/>
              </a:ext>
            </a:extLst>
          </p:cNvPr>
          <p:cNvSpPr>
            <a:spLocks noGrp="1"/>
          </p:cNvSpPr>
          <p:nvPr>
            <p:ph type="sldNum" sz="quarter" idx="12"/>
          </p:nvPr>
        </p:nvSpPr>
        <p:spPr/>
        <p:txBody>
          <a:bodyPr/>
          <a:lstStyle/>
          <a:p>
            <a:r>
              <a:rPr lang="en-US"/>
              <a:t>-</a:t>
            </a:r>
            <a:fld id="{BD38AACF-A1E5-4B3D-A2A3-8556D0AADC37}" type="slidenum">
              <a:rPr lang="en-US" smtClean="0"/>
              <a:pPr/>
              <a:t>7</a:t>
            </a:fld>
            <a:r>
              <a:rPr lang="en-US"/>
              <a:t>-</a:t>
            </a:r>
            <a:endParaRPr lang="en-US" dirty="0"/>
          </a:p>
        </p:txBody>
      </p:sp>
    </p:spTree>
    <p:extLst>
      <p:ext uri="{BB962C8B-B14F-4D97-AF65-F5344CB8AC3E}">
        <p14:creationId xmlns:p14="http://schemas.microsoft.com/office/powerpoint/2010/main" val="14328865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8" name="Picture 14" descr="Powers Youth Orchestra — Powers Music School">
            <a:extLst>
              <a:ext uri="{FF2B5EF4-FFF2-40B4-BE49-F238E27FC236}">
                <a16:creationId xmlns:a16="http://schemas.microsoft.com/office/drawing/2014/main" id="{DEC9EA8E-AB73-4FC3-BFA2-C158FC17FE3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830" y="1404502"/>
            <a:ext cx="5363882" cy="227965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C31DFAB8-244A-43F3-B840-3B7A27341E97}"/>
              </a:ext>
            </a:extLst>
          </p:cNvPr>
          <p:cNvSpPr>
            <a:spLocks noGrp="1"/>
          </p:cNvSpPr>
          <p:nvPr>
            <p:ph type="title"/>
          </p:nvPr>
        </p:nvSpPr>
        <p:spPr/>
        <p:txBody>
          <a:bodyPr/>
          <a:lstStyle/>
          <a:p>
            <a:r>
              <a:rPr lang="en-US" dirty="0"/>
              <a:t>Do you play a musical instrument?</a:t>
            </a:r>
          </a:p>
        </p:txBody>
      </p:sp>
      <p:sp>
        <p:nvSpPr>
          <p:cNvPr id="4" name="Slide Number Placeholder 3">
            <a:extLst>
              <a:ext uri="{FF2B5EF4-FFF2-40B4-BE49-F238E27FC236}">
                <a16:creationId xmlns:a16="http://schemas.microsoft.com/office/drawing/2014/main" id="{7F6E5DB8-15FC-4276-8771-A206A042125C}"/>
              </a:ext>
            </a:extLst>
          </p:cNvPr>
          <p:cNvSpPr>
            <a:spLocks noGrp="1"/>
          </p:cNvSpPr>
          <p:nvPr>
            <p:ph type="sldNum" sz="quarter" idx="12"/>
          </p:nvPr>
        </p:nvSpPr>
        <p:spPr/>
        <p:txBody>
          <a:bodyPr/>
          <a:lstStyle/>
          <a:p>
            <a:r>
              <a:rPr lang="en-US"/>
              <a:t>-</a:t>
            </a:r>
            <a:fld id="{BD38AACF-A1E5-4B3D-A2A3-8556D0AADC37}" type="slidenum">
              <a:rPr lang="en-US" smtClean="0"/>
              <a:pPr/>
              <a:t>8</a:t>
            </a:fld>
            <a:r>
              <a:rPr lang="en-US"/>
              <a:t>-</a:t>
            </a:r>
            <a:endParaRPr lang="en-US" dirty="0"/>
          </a:p>
        </p:txBody>
      </p:sp>
      <p:pic>
        <p:nvPicPr>
          <p:cNvPr id="1030" name="Picture 6" descr="Indian Classical Music 101 With Ravi Shankar : NPR">
            <a:extLst>
              <a:ext uri="{FF2B5EF4-FFF2-40B4-BE49-F238E27FC236}">
                <a16:creationId xmlns:a16="http://schemas.microsoft.com/office/drawing/2014/main" id="{AF4EB987-275A-492F-8B64-6CA05821AC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40158" y="3684152"/>
            <a:ext cx="3596874" cy="24447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File:A musical instrument from Northern Nigeria.jpg - Wikimedia Commons">
            <a:extLst>
              <a:ext uri="{FF2B5EF4-FFF2-40B4-BE49-F238E27FC236}">
                <a16:creationId xmlns:a16="http://schemas.microsoft.com/office/drawing/2014/main" id="{62E80AC7-0ECA-4162-9F78-0680F4BB2D9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87064" y="1444349"/>
            <a:ext cx="3299936" cy="2199957"/>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Completed Momentum Projects | Let's Bring an Indonesian Gamelan Master to  Emory">
            <a:extLst>
              <a:ext uri="{FF2B5EF4-FFF2-40B4-BE49-F238E27FC236}">
                <a16:creationId xmlns:a16="http://schemas.microsoft.com/office/drawing/2014/main" id="{4DCD56CE-4AE4-47E2-A7ED-D8430FAF605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88125" y="3857546"/>
            <a:ext cx="3706603" cy="2097962"/>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Mariachi Band Booking Guide – 2020 Prices, Advice and FAQs – Encore Blog">
            <a:extLst>
              <a:ext uri="{FF2B5EF4-FFF2-40B4-BE49-F238E27FC236}">
                <a16:creationId xmlns:a16="http://schemas.microsoft.com/office/drawing/2014/main" id="{FCC32997-A3AB-454F-8F3D-6C3E079F28B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64500" y="1491368"/>
            <a:ext cx="4010670" cy="20262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00671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787DE4-E0A1-4009-A8DD-F40E1D768413}"/>
              </a:ext>
            </a:extLst>
          </p:cNvPr>
          <p:cNvSpPr>
            <a:spLocks noGrp="1"/>
          </p:cNvSpPr>
          <p:nvPr>
            <p:ph type="title"/>
          </p:nvPr>
        </p:nvSpPr>
        <p:spPr/>
        <p:txBody>
          <a:bodyPr/>
          <a:lstStyle/>
          <a:p>
            <a:r>
              <a:rPr lang="en-US" dirty="0"/>
              <a:t>You’ve started your quantum career!</a:t>
            </a:r>
          </a:p>
        </p:txBody>
      </p:sp>
      <p:sp>
        <p:nvSpPr>
          <p:cNvPr id="3" name="Content Placeholder 2">
            <a:extLst>
              <a:ext uri="{FF2B5EF4-FFF2-40B4-BE49-F238E27FC236}">
                <a16:creationId xmlns:a16="http://schemas.microsoft.com/office/drawing/2014/main" id="{D791DB3F-59E6-416B-9201-84108909EFC9}"/>
              </a:ext>
            </a:extLst>
          </p:cNvPr>
          <p:cNvSpPr>
            <a:spLocks noGrp="1"/>
          </p:cNvSpPr>
          <p:nvPr>
            <p:ph idx="1"/>
          </p:nvPr>
        </p:nvSpPr>
        <p:spPr>
          <a:xfrm>
            <a:off x="6361416" y="975360"/>
            <a:ext cx="5459282" cy="5201603"/>
          </a:xfrm>
        </p:spPr>
        <p:txBody>
          <a:bodyPr/>
          <a:lstStyle/>
          <a:p>
            <a:pPr marL="0" indent="0">
              <a:buNone/>
            </a:pPr>
            <a:endParaRPr lang="en-US" dirty="0"/>
          </a:p>
          <a:p>
            <a:pPr marL="0" indent="0">
              <a:buNone/>
            </a:pPr>
            <a:endParaRPr lang="en-US" dirty="0"/>
          </a:p>
          <a:p>
            <a:pPr marL="0" indent="0">
              <a:buNone/>
            </a:pPr>
            <a:r>
              <a:rPr lang="en-US" dirty="0"/>
              <a:t>“If I were not a physicist, I would probably be a musician. I often think in music. ... I cannot tell if I would have done any creative work of importance in music, but I do know that I get most joy in life out of my </a:t>
            </a:r>
            <a:r>
              <a:rPr lang="en-US" b="1" dirty="0"/>
              <a:t>violin</a:t>
            </a:r>
            <a:r>
              <a:rPr lang="en-US" dirty="0"/>
              <a:t>.”</a:t>
            </a:r>
          </a:p>
        </p:txBody>
      </p:sp>
      <p:sp>
        <p:nvSpPr>
          <p:cNvPr id="4" name="Slide Number Placeholder 3">
            <a:extLst>
              <a:ext uri="{FF2B5EF4-FFF2-40B4-BE49-F238E27FC236}">
                <a16:creationId xmlns:a16="http://schemas.microsoft.com/office/drawing/2014/main" id="{D8F941ED-E85E-4891-88BD-1C56290EC989}"/>
              </a:ext>
            </a:extLst>
          </p:cNvPr>
          <p:cNvSpPr>
            <a:spLocks noGrp="1"/>
          </p:cNvSpPr>
          <p:nvPr>
            <p:ph type="sldNum" sz="quarter" idx="12"/>
          </p:nvPr>
        </p:nvSpPr>
        <p:spPr/>
        <p:txBody>
          <a:bodyPr/>
          <a:lstStyle/>
          <a:p>
            <a:r>
              <a:rPr lang="en-US"/>
              <a:t>-</a:t>
            </a:r>
            <a:fld id="{BD38AACF-A1E5-4B3D-A2A3-8556D0AADC37}" type="slidenum">
              <a:rPr lang="en-US" smtClean="0"/>
              <a:pPr/>
              <a:t>9</a:t>
            </a:fld>
            <a:r>
              <a:rPr lang="en-US"/>
              <a:t>-</a:t>
            </a:r>
            <a:endParaRPr lang="en-US" dirty="0"/>
          </a:p>
        </p:txBody>
      </p:sp>
      <p:pic>
        <p:nvPicPr>
          <p:cNvPr id="2050" name="Picture 2" descr="The Musical Mind of Albert Einstein: Great Physicist, Amateur Violinist and  Devotee of Mozart | Open Culture">
            <a:extLst>
              <a:ext uri="{FF2B5EF4-FFF2-40B4-BE49-F238E27FC236}">
                <a16:creationId xmlns:a16="http://schemas.microsoft.com/office/drawing/2014/main" id="{4CD5D736-0686-48F4-B688-D87601AE54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3300" y="1285875"/>
            <a:ext cx="4572000" cy="4286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23307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3237</Words>
  <Application>Microsoft Office PowerPoint</Application>
  <PresentationFormat>Widescreen</PresentationFormat>
  <Paragraphs>451</Paragraphs>
  <Slides>44</Slides>
  <Notes>34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44</vt:i4>
      </vt:variant>
    </vt:vector>
  </HeadingPairs>
  <TitlesOfParts>
    <vt:vector size="52" baseType="lpstr">
      <vt:lpstr>Arial</vt:lpstr>
      <vt:lpstr>Calibri</vt:lpstr>
      <vt:lpstr>Cambria Math</vt:lpstr>
      <vt:lpstr>Open Sans</vt:lpstr>
      <vt:lpstr>Open Sans ExtraBold</vt:lpstr>
      <vt:lpstr>Open Sans Light</vt:lpstr>
      <vt:lpstr>Open Sans SemiBold</vt:lpstr>
      <vt:lpstr>Office Theme</vt:lpstr>
      <vt:lpstr>PowerPoint Presentation</vt:lpstr>
      <vt:lpstr>PROGRAM FOR TODAY</vt:lpstr>
      <vt:lpstr>Canvas attendance quiz</vt:lpstr>
      <vt:lpstr>PRE-LAB Zoom FEEDBACK</vt:lpstr>
      <vt:lpstr>Questions from past week</vt:lpstr>
      <vt:lpstr>Learning objectives FOR LAB 13</vt:lpstr>
      <vt:lpstr>motivation</vt:lpstr>
      <vt:lpstr>Do you play a musical instrument?</vt:lpstr>
      <vt:lpstr>You’ve started your quantum career!</vt:lpstr>
      <vt:lpstr>Let’s think about a string</vt:lpstr>
      <vt:lpstr>Standing waves</vt:lpstr>
      <vt:lpstr>Only some shapes allowed</vt:lpstr>
      <vt:lpstr>Why only These MODES?</vt:lpstr>
      <vt:lpstr>Enter the nanoworld</vt:lpstr>
      <vt:lpstr>quantized systems in the nanoworld</vt:lpstr>
      <vt:lpstr>Questions?</vt:lpstr>
      <vt:lpstr>The postulates of QM</vt:lpstr>
      <vt:lpstr>the stern Gerlach experiment</vt:lpstr>
      <vt:lpstr>Measuring Spin - theory</vt:lpstr>
      <vt:lpstr>Measuring Spin - theory</vt:lpstr>
      <vt:lpstr>Measuring Spin - theory</vt:lpstr>
      <vt:lpstr>Measuring Spin - theory</vt:lpstr>
      <vt:lpstr>Measuring spin - example</vt:lpstr>
      <vt:lpstr>Measuring spin - example</vt:lpstr>
      <vt:lpstr>Key Takeaways</vt:lpstr>
      <vt:lpstr>Further Reading and resources</vt:lpstr>
      <vt:lpstr>Questions?</vt:lpstr>
      <vt:lpstr>Post-LAB Zoom FEEDBACK</vt:lpstr>
      <vt:lpstr>Optional content</vt:lpstr>
      <vt:lpstr>Wavefunction postulate</vt:lpstr>
      <vt:lpstr>Let’s pluck these strings!</vt:lpstr>
      <vt:lpstr>The Guitar “Wavefunction”</vt:lpstr>
      <vt:lpstr>Describing the Ripple With eigenfunctions</vt:lpstr>
      <vt:lpstr>Describing the ripple with eigenfunctions</vt:lpstr>
      <vt:lpstr>Describing the Ripple With eigenfunctions</vt:lpstr>
      <vt:lpstr>Describing the Ripple With eigenfunctions</vt:lpstr>
      <vt:lpstr>Describing the Ripple With eigenfunctions</vt:lpstr>
      <vt:lpstr>Describing the Ripple With eigenfunctions</vt:lpstr>
      <vt:lpstr>Describing the Ripple With eigenfunctions</vt:lpstr>
      <vt:lpstr>Describing the Ripple With eigenfunctions</vt:lpstr>
      <vt:lpstr>Mode superposition</vt:lpstr>
      <vt:lpstr>OBSERVATION POSTULATE</vt:lpstr>
      <vt:lpstr>Probability postulate</vt:lpstr>
      <vt:lpstr>Collapse postulate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Akshay Agarwal</dc:creator>
  <cp:lastModifiedBy>Aman Bansal</cp:lastModifiedBy>
  <cp:revision>467</cp:revision>
  <dcterms:created xsi:type="dcterms:W3CDTF">2020-10-13T14:14:40Z</dcterms:created>
  <dcterms:modified xsi:type="dcterms:W3CDTF">2021-02-06T15:59:15Z</dcterms:modified>
</cp:coreProperties>
</file>